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62" r:id="rId5"/>
    <p:sldId id="263" r:id="rId6"/>
    <p:sldId id="264" r:id="rId7"/>
    <p:sldId id="265" r:id="rId8"/>
    <p:sldId id="266" r:id="rId9"/>
    <p:sldId id="267" r:id="rId10"/>
    <p:sldId id="269" r:id="rId11"/>
    <p:sldId id="268" r:id="rId12"/>
    <p:sldId id="270"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A20A61-4FFA-455F-96F9-68BCB562FD44}" v="6" dt="2024-05-20T23:47:03.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C349-DFC8-6C20-2B1A-2F30B2E5470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9164358-4EAF-C4B9-2AC8-50A7E10DB4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3D2D141-AB2F-20D2-D2E4-007A6FFCDE9E}"/>
              </a:ext>
            </a:extLst>
          </p:cNvPr>
          <p:cNvSpPr>
            <a:spLocks noGrp="1"/>
          </p:cNvSpPr>
          <p:nvPr>
            <p:ph type="dt" sz="half" idx="10"/>
          </p:nvPr>
        </p:nvSpPr>
        <p:spPr/>
        <p:txBody>
          <a:bodyPr/>
          <a:lstStyle/>
          <a:p>
            <a:fld id="{17EE32E9-2FBD-4F06-9EA5-2658E9E6CF23}" type="datetimeFigureOut">
              <a:rPr lang="en-US" smtClean="0"/>
              <a:t>5/24/2024</a:t>
            </a:fld>
            <a:endParaRPr lang="en-US"/>
          </a:p>
        </p:txBody>
      </p:sp>
      <p:sp>
        <p:nvSpPr>
          <p:cNvPr id="5" name="Footer Placeholder 4">
            <a:extLst>
              <a:ext uri="{FF2B5EF4-FFF2-40B4-BE49-F238E27FC236}">
                <a16:creationId xmlns:a16="http://schemas.microsoft.com/office/drawing/2014/main" id="{0224C3BC-7E9C-3930-9C1D-9818C2DED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E2FA7-9BAA-1AD6-6026-9EF000DAC463}"/>
              </a:ext>
            </a:extLst>
          </p:cNvPr>
          <p:cNvSpPr>
            <a:spLocks noGrp="1"/>
          </p:cNvSpPr>
          <p:nvPr>
            <p:ph type="sldNum" sz="quarter" idx="12"/>
          </p:nvPr>
        </p:nvSpPr>
        <p:spPr/>
        <p:txBody>
          <a:bodyPr/>
          <a:lstStyle/>
          <a:p>
            <a:fld id="{78F642D9-03E3-4587-890A-0CF32E685D7D}" type="slidenum">
              <a:rPr lang="en-US" smtClean="0"/>
              <a:t>‹#›</a:t>
            </a:fld>
            <a:endParaRPr lang="en-US"/>
          </a:p>
        </p:txBody>
      </p:sp>
    </p:spTree>
    <p:extLst>
      <p:ext uri="{BB962C8B-B14F-4D97-AF65-F5344CB8AC3E}">
        <p14:creationId xmlns:p14="http://schemas.microsoft.com/office/powerpoint/2010/main" val="3803028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C96E-525C-717D-9F64-8F87CCA7B18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4FBC2C1-20D7-5BED-0252-8E9E5D94E8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4F95F7-3F23-8310-FAC4-65B74AA34604}"/>
              </a:ext>
            </a:extLst>
          </p:cNvPr>
          <p:cNvSpPr>
            <a:spLocks noGrp="1"/>
          </p:cNvSpPr>
          <p:nvPr>
            <p:ph type="dt" sz="half" idx="10"/>
          </p:nvPr>
        </p:nvSpPr>
        <p:spPr/>
        <p:txBody>
          <a:bodyPr/>
          <a:lstStyle/>
          <a:p>
            <a:fld id="{17EE32E9-2FBD-4F06-9EA5-2658E9E6CF23}" type="datetimeFigureOut">
              <a:rPr lang="en-US" smtClean="0"/>
              <a:t>5/24/2024</a:t>
            </a:fld>
            <a:endParaRPr lang="en-US"/>
          </a:p>
        </p:txBody>
      </p:sp>
      <p:sp>
        <p:nvSpPr>
          <p:cNvPr id="5" name="Footer Placeholder 4">
            <a:extLst>
              <a:ext uri="{FF2B5EF4-FFF2-40B4-BE49-F238E27FC236}">
                <a16:creationId xmlns:a16="http://schemas.microsoft.com/office/drawing/2014/main" id="{7405FEC0-6B0C-5D43-BB0E-5E899D75F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FB8B6C-7DDF-C0BA-5FF7-CC63D2A9E063}"/>
              </a:ext>
            </a:extLst>
          </p:cNvPr>
          <p:cNvSpPr>
            <a:spLocks noGrp="1"/>
          </p:cNvSpPr>
          <p:nvPr>
            <p:ph type="sldNum" sz="quarter" idx="12"/>
          </p:nvPr>
        </p:nvSpPr>
        <p:spPr/>
        <p:txBody>
          <a:bodyPr/>
          <a:lstStyle/>
          <a:p>
            <a:fld id="{78F642D9-03E3-4587-890A-0CF32E685D7D}" type="slidenum">
              <a:rPr lang="en-US" smtClean="0"/>
              <a:t>‹#›</a:t>
            </a:fld>
            <a:endParaRPr lang="en-US"/>
          </a:p>
        </p:txBody>
      </p:sp>
    </p:spTree>
    <p:extLst>
      <p:ext uri="{BB962C8B-B14F-4D97-AF65-F5344CB8AC3E}">
        <p14:creationId xmlns:p14="http://schemas.microsoft.com/office/powerpoint/2010/main" val="255594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FA90E-CC99-CF1D-0AEA-7BE309FE4D6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B1D34F7-22F4-2129-B377-301BB329071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150EC4-7106-7CA7-EBEC-1EB492A1BBAE}"/>
              </a:ext>
            </a:extLst>
          </p:cNvPr>
          <p:cNvSpPr>
            <a:spLocks noGrp="1"/>
          </p:cNvSpPr>
          <p:nvPr>
            <p:ph type="dt" sz="half" idx="10"/>
          </p:nvPr>
        </p:nvSpPr>
        <p:spPr/>
        <p:txBody>
          <a:bodyPr/>
          <a:lstStyle/>
          <a:p>
            <a:fld id="{17EE32E9-2FBD-4F06-9EA5-2658E9E6CF23}" type="datetimeFigureOut">
              <a:rPr lang="en-US" smtClean="0"/>
              <a:t>5/24/2024</a:t>
            </a:fld>
            <a:endParaRPr lang="en-US"/>
          </a:p>
        </p:txBody>
      </p:sp>
      <p:sp>
        <p:nvSpPr>
          <p:cNvPr id="5" name="Footer Placeholder 4">
            <a:extLst>
              <a:ext uri="{FF2B5EF4-FFF2-40B4-BE49-F238E27FC236}">
                <a16:creationId xmlns:a16="http://schemas.microsoft.com/office/drawing/2014/main" id="{71506E2A-93CB-36BF-F730-EBE04DFACD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33947-684E-C965-999D-C4E322CA03D9}"/>
              </a:ext>
            </a:extLst>
          </p:cNvPr>
          <p:cNvSpPr>
            <a:spLocks noGrp="1"/>
          </p:cNvSpPr>
          <p:nvPr>
            <p:ph type="sldNum" sz="quarter" idx="12"/>
          </p:nvPr>
        </p:nvSpPr>
        <p:spPr/>
        <p:txBody>
          <a:bodyPr/>
          <a:lstStyle/>
          <a:p>
            <a:fld id="{78F642D9-03E3-4587-890A-0CF32E685D7D}" type="slidenum">
              <a:rPr lang="en-US" smtClean="0"/>
              <a:t>‹#›</a:t>
            </a:fld>
            <a:endParaRPr lang="en-US"/>
          </a:p>
        </p:txBody>
      </p:sp>
    </p:spTree>
    <p:extLst>
      <p:ext uri="{BB962C8B-B14F-4D97-AF65-F5344CB8AC3E}">
        <p14:creationId xmlns:p14="http://schemas.microsoft.com/office/powerpoint/2010/main" val="95162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55FD-0798-DF2A-F103-135C8184D65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494C867-2E82-8DA2-C51B-C6AF4E88D03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54AA68-84E0-5B55-F5DA-79372130EBB8}"/>
              </a:ext>
            </a:extLst>
          </p:cNvPr>
          <p:cNvSpPr>
            <a:spLocks noGrp="1"/>
          </p:cNvSpPr>
          <p:nvPr>
            <p:ph type="dt" sz="half" idx="10"/>
          </p:nvPr>
        </p:nvSpPr>
        <p:spPr/>
        <p:txBody>
          <a:bodyPr/>
          <a:lstStyle/>
          <a:p>
            <a:fld id="{17EE32E9-2FBD-4F06-9EA5-2658E9E6CF23}" type="datetimeFigureOut">
              <a:rPr lang="en-US" smtClean="0"/>
              <a:t>5/24/2024</a:t>
            </a:fld>
            <a:endParaRPr lang="en-US"/>
          </a:p>
        </p:txBody>
      </p:sp>
      <p:sp>
        <p:nvSpPr>
          <p:cNvPr id="5" name="Footer Placeholder 4">
            <a:extLst>
              <a:ext uri="{FF2B5EF4-FFF2-40B4-BE49-F238E27FC236}">
                <a16:creationId xmlns:a16="http://schemas.microsoft.com/office/drawing/2014/main" id="{1DB4DDEB-4258-68C7-E83C-1BB0DDBD4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7E57C-AFF8-79D1-9134-5A2DD898933D}"/>
              </a:ext>
            </a:extLst>
          </p:cNvPr>
          <p:cNvSpPr>
            <a:spLocks noGrp="1"/>
          </p:cNvSpPr>
          <p:nvPr>
            <p:ph type="sldNum" sz="quarter" idx="12"/>
          </p:nvPr>
        </p:nvSpPr>
        <p:spPr/>
        <p:txBody>
          <a:bodyPr/>
          <a:lstStyle/>
          <a:p>
            <a:fld id="{78F642D9-03E3-4587-890A-0CF32E685D7D}" type="slidenum">
              <a:rPr lang="en-US" smtClean="0"/>
              <a:t>‹#›</a:t>
            </a:fld>
            <a:endParaRPr lang="en-US"/>
          </a:p>
        </p:txBody>
      </p:sp>
    </p:spTree>
    <p:extLst>
      <p:ext uri="{BB962C8B-B14F-4D97-AF65-F5344CB8AC3E}">
        <p14:creationId xmlns:p14="http://schemas.microsoft.com/office/powerpoint/2010/main" val="347526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C873-5E2F-DBC0-A9F4-329D1FBC672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C27C7FF-95EB-984B-95C2-162A6BC3342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7AACD47-459D-6FB3-2DB0-989B971A020C}"/>
              </a:ext>
            </a:extLst>
          </p:cNvPr>
          <p:cNvSpPr>
            <a:spLocks noGrp="1"/>
          </p:cNvSpPr>
          <p:nvPr>
            <p:ph type="dt" sz="half" idx="10"/>
          </p:nvPr>
        </p:nvSpPr>
        <p:spPr/>
        <p:txBody>
          <a:bodyPr/>
          <a:lstStyle/>
          <a:p>
            <a:fld id="{17EE32E9-2FBD-4F06-9EA5-2658E9E6CF23}" type="datetimeFigureOut">
              <a:rPr lang="en-US" smtClean="0"/>
              <a:t>5/24/2024</a:t>
            </a:fld>
            <a:endParaRPr lang="en-US"/>
          </a:p>
        </p:txBody>
      </p:sp>
      <p:sp>
        <p:nvSpPr>
          <p:cNvPr id="5" name="Footer Placeholder 4">
            <a:extLst>
              <a:ext uri="{FF2B5EF4-FFF2-40B4-BE49-F238E27FC236}">
                <a16:creationId xmlns:a16="http://schemas.microsoft.com/office/drawing/2014/main" id="{C78DD54E-5043-FF2A-DEED-DF4A094C9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D7D00-DED2-C6C9-1B0E-62E02F577F1F}"/>
              </a:ext>
            </a:extLst>
          </p:cNvPr>
          <p:cNvSpPr>
            <a:spLocks noGrp="1"/>
          </p:cNvSpPr>
          <p:nvPr>
            <p:ph type="sldNum" sz="quarter" idx="12"/>
          </p:nvPr>
        </p:nvSpPr>
        <p:spPr/>
        <p:txBody>
          <a:bodyPr/>
          <a:lstStyle/>
          <a:p>
            <a:fld id="{78F642D9-03E3-4587-890A-0CF32E685D7D}" type="slidenum">
              <a:rPr lang="en-US" smtClean="0"/>
              <a:t>‹#›</a:t>
            </a:fld>
            <a:endParaRPr lang="en-US"/>
          </a:p>
        </p:txBody>
      </p:sp>
    </p:spTree>
    <p:extLst>
      <p:ext uri="{BB962C8B-B14F-4D97-AF65-F5344CB8AC3E}">
        <p14:creationId xmlns:p14="http://schemas.microsoft.com/office/powerpoint/2010/main" val="189184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3D8B-55C9-06D7-DF7D-41ADB077D28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4CF936-298E-6887-5E0A-2654A6D798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7305C94-2DE7-6803-545A-0A687F1788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D05F731-EACB-256C-9F22-A4AB46F1DA16}"/>
              </a:ext>
            </a:extLst>
          </p:cNvPr>
          <p:cNvSpPr>
            <a:spLocks noGrp="1"/>
          </p:cNvSpPr>
          <p:nvPr>
            <p:ph type="dt" sz="half" idx="10"/>
          </p:nvPr>
        </p:nvSpPr>
        <p:spPr/>
        <p:txBody>
          <a:bodyPr/>
          <a:lstStyle/>
          <a:p>
            <a:fld id="{17EE32E9-2FBD-4F06-9EA5-2658E9E6CF23}" type="datetimeFigureOut">
              <a:rPr lang="en-US" smtClean="0"/>
              <a:t>5/24/2024</a:t>
            </a:fld>
            <a:endParaRPr lang="en-US"/>
          </a:p>
        </p:txBody>
      </p:sp>
      <p:sp>
        <p:nvSpPr>
          <p:cNvPr id="6" name="Footer Placeholder 5">
            <a:extLst>
              <a:ext uri="{FF2B5EF4-FFF2-40B4-BE49-F238E27FC236}">
                <a16:creationId xmlns:a16="http://schemas.microsoft.com/office/drawing/2014/main" id="{FF775E60-A362-2787-5787-DF797D85A2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FA9290-7388-0CFD-FF69-261492416E84}"/>
              </a:ext>
            </a:extLst>
          </p:cNvPr>
          <p:cNvSpPr>
            <a:spLocks noGrp="1"/>
          </p:cNvSpPr>
          <p:nvPr>
            <p:ph type="sldNum" sz="quarter" idx="12"/>
          </p:nvPr>
        </p:nvSpPr>
        <p:spPr/>
        <p:txBody>
          <a:bodyPr/>
          <a:lstStyle/>
          <a:p>
            <a:fld id="{78F642D9-03E3-4587-890A-0CF32E685D7D}" type="slidenum">
              <a:rPr lang="en-US" smtClean="0"/>
              <a:t>‹#›</a:t>
            </a:fld>
            <a:endParaRPr lang="en-US"/>
          </a:p>
        </p:txBody>
      </p:sp>
    </p:spTree>
    <p:extLst>
      <p:ext uri="{BB962C8B-B14F-4D97-AF65-F5344CB8AC3E}">
        <p14:creationId xmlns:p14="http://schemas.microsoft.com/office/powerpoint/2010/main" val="1689617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4D18-A28F-9871-85BF-7DFB5A5C803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BB72C89-1C39-6040-ED08-1DD26C4C36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FC2C77A-8078-0B8C-87D2-80EA613B19F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9BC4869-E442-AF23-D7E3-F18E79CD83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DA59646-3946-5F77-72FA-50845EC3821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6E40F53-5239-8F25-067F-77504F6AAA22}"/>
              </a:ext>
            </a:extLst>
          </p:cNvPr>
          <p:cNvSpPr>
            <a:spLocks noGrp="1"/>
          </p:cNvSpPr>
          <p:nvPr>
            <p:ph type="dt" sz="half" idx="10"/>
          </p:nvPr>
        </p:nvSpPr>
        <p:spPr/>
        <p:txBody>
          <a:bodyPr/>
          <a:lstStyle/>
          <a:p>
            <a:fld id="{17EE32E9-2FBD-4F06-9EA5-2658E9E6CF23}" type="datetimeFigureOut">
              <a:rPr lang="en-US" smtClean="0"/>
              <a:t>5/24/2024</a:t>
            </a:fld>
            <a:endParaRPr lang="en-US"/>
          </a:p>
        </p:txBody>
      </p:sp>
      <p:sp>
        <p:nvSpPr>
          <p:cNvPr id="8" name="Footer Placeholder 7">
            <a:extLst>
              <a:ext uri="{FF2B5EF4-FFF2-40B4-BE49-F238E27FC236}">
                <a16:creationId xmlns:a16="http://schemas.microsoft.com/office/drawing/2014/main" id="{8816511E-C06B-C984-982D-819844A34C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D3B1B9-472E-A76D-C08B-50D1655ED48E}"/>
              </a:ext>
            </a:extLst>
          </p:cNvPr>
          <p:cNvSpPr>
            <a:spLocks noGrp="1"/>
          </p:cNvSpPr>
          <p:nvPr>
            <p:ph type="sldNum" sz="quarter" idx="12"/>
          </p:nvPr>
        </p:nvSpPr>
        <p:spPr/>
        <p:txBody>
          <a:bodyPr/>
          <a:lstStyle/>
          <a:p>
            <a:fld id="{78F642D9-03E3-4587-890A-0CF32E685D7D}" type="slidenum">
              <a:rPr lang="en-US" smtClean="0"/>
              <a:t>‹#›</a:t>
            </a:fld>
            <a:endParaRPr lang="en-US"/>
          </a:p>
        </p:txBody>
      </p:sp>
    </p:spTree>
    <p:extLst>
      <p:ext uri="{BB962C8B-B14F-4D97-AF65-F5344CB8AC3E}">
        <p14:creationId xmlns:p14="http://schemas.microsoft.com/office/powerpoint/2010/main" val="318284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2974-22AF-5A2D-97A4-53174DCC9F2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6857E64-9CAC-C6C8-7775-B64F5FED623D}"/>
              </a:ext>
            </a:extLst>
          </p:cNvPr>
          <p:cNvSpPr>
            <a:spLocks noGrp="1"/>
          </p:cNvSpPr>
          <p:nvPr>
            <p:ph type="dt" sz="half" idx="10"/>
          </p:nvPr>
        </p:nvSpPr>
        <p:spPr/>
        <p:txBody>
          <a:bodyPr/>
          <a:lstStyle/>
          <a:p>
            <a:fld id="{17EE32E9-2FBD-4F06-9EA5-2658E9E6CF23}" type="datetimeFigureOut">
              <a:rPr lang="en-US" smtClean="0"/>
              <a:t>5/24/2024</a:t>
            </a:fld>
            <a:endParaRPr lang="en-US"/>
          </a:p>
        </p:txBody>
      </p:sp>
      <p:sp>
        <p:nvSpPr>
          <p:cNvPr id="4" name="Footer Placeholder 3">
            <a:extLst>
              <a:ext uri="{FF2B5EF4-FFF2-40B4-BE49-F238E27FC236}">
                <a16:creationId xmlns:a16="http://schemas.microsoft.com/office/drawing/2014/main" id="{814814E0-2688-B858-EF48-ED7E2B2CCD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F58A89-0A4B-44C1-E415-3AB6D9219447}"/>
              </a:ext>
            </a:extLst>
          </p:cNvPr>
          <p:cNvSpPr>
            <a:spLocks noGrp="1"/>
          </p:cNvSpPr>
          <p:nvPr>
            <p:ph type="sldNum" sz="quarter" idx="12"/>
          </p:nvPr>
        </p:nvSpPr>
        <p:spPr/>
        <p:txBody>
          <a:bodyPr/>
          <a:lstStyle/>
          <a:p>
            <a:fld id="{78F642D9-03E3-4587-890A-0CF32E685D7D}" type="slidenum">
              <a:rPr lang="en-US" smtClean="0"/>
              <a:t>‹#›</a:t>
            </a:fld>
            <a:endParaRPr lang="en-US"/>
          </a:p>
        </p:txBody>
      </p:sp>
    </p:spTree>
    <p:extLst>
      <p:ext uri="{BB962C8B-B14F-4D97-AF65-F5344CB8AC3E}">
        <p14:creationId xmlns:p14="http://schemas.microsoft.com/office/powerpoint/2010/main" val="1384292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365CC1-05B4-6416-D308-7E8AFB3D26A0}"/>
              </a:ext>
            </a:extLst>
          </p:cNvPr>
          <p:cNvSpPr>
            <a:spLocks noGrp="1"/>
          </p:cNvSpPr>
          <p:nvPr>
            <p:ph type="dt" sz="half" idx="10"/>
          </p:nvPr>
        </p:nvSpPr>
        <p:spPr/>
        <p:txBody>
          <a:bodyPr/>
          <a:lstStyle/>
          <a:p>
            <a:fld id="{17EE32E9-2FBD-4F06-9EA5-2658E9E6CF23}" type="datetimeFigureOut">
              <a:rPr lang="en-US" smtClean="0"/>
              <a:t>5/24/2024</a:t>
            </a:fld>
            <a:endParaRPr lang="en-US"/>
          </a:p>
        </p:txBody>
      </p:sp>
      <p:sp>
        <p:nvSpPr>
          <p:cNvPr id="3" name="Footer Placeholder 2">
            <a:extLst>
              <a:ext uri="{FF2B5EF4-FFF2-40B4-BE49-F238E27FC236}">
                <a16:creationId xmlns:a16="http://schemas.microsoft.com/office/drawing/2014/main" id="{26E7C4E7-6AE7-E312-175C-6A61677333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528FCD-4C97-5756-EE7C-BA71409A2C60}"/>
              </a:ext>
            </a:extLst>
          </p:cNvPr>
          <p:cNvSpPr>
            <a:spLocks noGrp="1"/>
          </p:cNvSpPr>
          <p:nvPr>
            <p:ph type="sldNum" sz="quarter" idx="12"/>
          </p:nvPr>
        </p:nvSpPr>
        <p:spPr/>
        <p:txBody>
          <a:bodyPr/>
          <a:lstStyle/>
          <a:p>
            <a:fld id="{78F642D9-03E3-4587-890A-0CF32E685D7D}" type="slidenum">
              <a:rPr lang="en-US" smtClean="0"/>
              <a:t>‹#›</a:t>
            </a:fld>
            <a:endParaRPr lang="en-US"/>
          </a:p>
        </p:txBody>
      </p:sp>
    </p:spTree>
    <p:extLst>
      <p:ext uri="{BB962C8B-B14F-4D97-AF65-F5344CB8AC3E}">
        <p14:creationId xmlns:p14="http://schemas.microsoft.com/office/powerpoint/2010/main" val="309950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318F-131F-5118-3943-B2C813EA9E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224EDB8-F422-BCEC-6527-30DBD8BF84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20F9576-D191-100C-7D15-57A8925A2D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43201C8-01E9-2ABF-06A2-CD4B57D7D5C1}"/>
              </a:ext>
            </a:extLst>
          </p:cNvPr>
          <p:cNvSpPr>
            <a:spLocks noGrp="1"/>
          </p:cNvSpPr>
          <p:nvPr>
            <p:ph type="dt" sz="half" idx="10"/>
          </p:nvPr>
        </p:nvSpPr>
        <p:spPr/>
        <p:txBody>
          <a:bodyPr/>
          <a:lstStyle/>
          <a:p>
            <a:fld id="{17EE32E9-2FBD-4F06-9EA5-2658E9E6CF23}" type="datetimeFigureOut">
              <a:rPr lang="en-US" smtClean="0"/>
              <a:t>5/24/2024</a:t>
            </a:fld>
            <a:endParaRPr lang="en-US"/>
          </a:p>
        </p:txBody>
      </p:sp>
      <p:sp>
        <p:nvSpPr>
          <p:cNvPr id="6" name="Footer Placeholder 5">
            <a:extLst>
              <a:ext uri="{FF2B5EF4-FFF2-40B4-BE49-F238E27FC236}">
                <a16:creationId xmlns:a16="http://schemas.microsoft.com/office/drawing/2014/main" id="{1F176B04-91CB-4B0F-A94C-95A5966214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9BF960-E087-D07B-B370-2581DBA117EC}"/>
              </a:ext>
            </a:extLst>
          </p:cNvPr>
          <p:cNvSpPr>
            <a:spLocks noGrp="1"/>
          </p:cNvSpPr>
          <p:nvPr>
            <p:ph type="sldNum" sz="quarter" idx="12"/>
          </p:nvPr>
        </p:nvSpPr>
        <p:spPr/>
        <p:txBody>
          <a:bodyPr/>
          <a:lstStyle/>
          <a:p>
            <a:fld id="{78F642D9-03E3-4587-890A-0CF32E685D7D}" type="slidenum">
              <a:rPr lang="en-US" smtClean="0"/>
              <a:t>‹#›</a:t>
            </a:fld>
            <a:endParaRPr lang="en-US"/>
          </a:p>
        </p:txBody>
      </p:sp>
    </p:spTree>
    <p:extLst>
      <p:ext uri="{BB962C8B-B14F-4D97-AF65-F5344CB8AC3E}">
        <p14:creationId xmlns:p14="http://schemas.microsoft.com/office/powerpoint/2010/main" val="276012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6138-BFD7-858A-DC30-A07DA52795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746911A-EAA0-2968-649B-742E03DD12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BBB2FB-C732-05A5-39E6-2849083D5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A75620B-D103-BD29-7882-0EE9B642CCA5}"/>
              </a:ext>
            </a:extLst>
          </p:cNvPr>
          <p:cNvSpPr>
            <a:spLocks noGrp="1"/>
          </p:cNvSpPr>
          <p:nvPr>
            <p:ph type="dt" sz="half" idx="10"/>
          </p:nvPr>
        </p:nvSpPr>
        <p:spPr/>
        <p:txBody>
          <a:bodyPr/>
          <a:lstStyle/>
          <a:p>
            <a:fld id="{17EE32E9-2FBD-4F06-9EA5-2658E9E6CF23}" type="datetimeFigureOut">
              <a:rPr lang="en-US" smtClean="0"/>
              <a:t>5/24/2024</a:t>
            </a:fld>
            <a:endParaRPr lang="en-US"/>
          </a:p>
        </p:txBody>
      </p:sp>
      <p:sp>
        <p:nvSpPr>
          <p:cNvPr id="6" name="Footer Placeholder 5">
            <a:extLst>
              <a:ext uri="{FF2B5EF4-FFF2-40B4-BE49-F238E27FC236}">
                <a16:creationId xmlns:a16="http://schemas.microsoft.com/office/drawing/2014/main" id="{14B26A0D-6574-79B1-89A2-D45357B88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7F340-505C-66A1-C129-8A055088AEDB}"/>
              </a:ext>
            </a:extLst>
          </p:cNvPr>
          <p:cNvSpPr>
            <a:spLocks noGrp="1"/>
          </p:cNvSpPr>
          <p:nvPr>
            <p:ph type="sldNum" sz="quarter" idx="12"/>
          </p:nvPr>
        </p:nvSpPr>
        <p:spPr/>
        <p:txBody>
          <a:bodyPr/>
          <a:lstStyle/>
          <a:p>
            <a:fld id="{78F642D9-03E3-4587-890A-0CF32E685D7D}" type="slidenum">
              <a:rPr lang="en-US" smtClean="0"/>
              <a:t>‹#›</a:t>
            </a:fld>
            <a:endParaRPr lang="en-US"/>
          </a:p>
        </p:txBody>
      </p:sp>
    </p:spTree>
    <p:extLst>
      <p:ext uri="{BB962C8B-B14F-4D97-AF65-F5344CB8AC3E}">
        <p14:creationId xmlns:p14="http://schemas.microsoft.com/office/powerpoint/2010/main" val="3095212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C1B0A1-BC25-8142-76A7-68009F9D6E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6FDFAFD-9927-0C04-E995-DFDF81C5D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A2D3BD-9FF5-A8AB-5B9A-13133A92B4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EE32E9-2FBD-4F06-9EA5-2658E9E6CF23}" type="datetimeFigureOut">
              <a:rPr lang="en-US" smtClean="0"/>
              <a:t>5/24/2024</a:t>
            </a:fld>
            <a:endParaRPr lang="en-US"/>
          </a:p>
        </p:txBody>
      </p:sp>
      <p:sp>
        <p:nvSpPr>
          <p:cNvPr id="5" name="Footer Placeholder 4">
            <a:extLst>
              <a:ext uri="{FF2B5EF4-FFF2-40B4-BE49-F238E27FC236}">
                <a16:creationId xmlns:a16="http://schemas.microsoft.com/office/drawing/2014/main" id="{7D79E63E-1A43-108A-881A-338E719B0C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84242D9-015D-6B0C-C2AE-A850A8A14B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8F642D9-03E3-4587-890A-0CF32E685D7D}" type="slidenum">
              <a:rPr lang="en-US" smtClean="0"/>
              <a:t>‹#›</a:t>
            </a:fld>
            <a:endParaRPr lang="en-US"/>
          </a:p>
        </p:txBody>
      </p:sp>
    </p:spTree>
    <p:extLst>
      <p:ext uri="{BB962C8B-B14F-4D97-AF65-F5344CB8AC3E}">
        <p14:creationId xmlns:p14="http://schemas.microsoft.com/office/powerpoint/2010/main" val="3000278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4.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6.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632FA-E8FA-858C-A25C-85A3DF19EFC9}"/>
              </a:ext>
            </a:extLst>
          </p:cNvPr>
          <p:cNvSpPr>
            <a:spLocks noGrp="1"/>
          </p:cNvSpPr>
          <p:nvPr>
            <p:ph type="title"/>
          </p:nvPr>
        </p:nvSpPr>
        <p:spPr>
          <a:xfrm>
            <a:off x="838200" y="4982967"/>
            <a:ext cx="10515600" cy="1006868"/>
          </a:xfrm>
        </p:spPr>
        <p:txBody>
          <a:bodyPr>
            <a:normAutofit fontScale="90000"/>
          </a:bodyPr>
          <a:lstStyle/>
          <a:p>
            <a:br>
              <a:rPr lang="en-US" sz="2700" dirty="0">
                <a:latin typeface="Calibri" panose="020F0502020204030204" pitchFamily="34" charset="0"/>
                <a:cs typeface="Calibri" panose="020F0502020204030204" pitchFamily="34" charset="0"/>
              </a:rPr>
            </a:br>
            <a:r>
              <a:rPr lang="en-US" sz="2700" dirty="0">
                <a:latin typeface="Calibri" panose="020F0502020204030204" pitchFamily="34" charset="0"/>
                <a:cs typeface="Calibri" panose="020F0502020204030204" pitchFamily="34" charset="0"/>
              </a:rPr>
              <a:t>	</a:t>
            </a:r>
            <a:r>
              <a:rPr lang="en-US" sz="3600" dirty="0">
                <a:latin typeface="Calibri" panose="020F0502020204030204" pitchFamily="34" charset="0"/>
                <a:cs typeface="Calibri" panose="020F0502020204030204" pitchFamily="34" charset="0"/>
              </a:rPr>
              <a:t>Hotel Aggregator Analysis</a:t>
            </a:r>
            <a:r>
              <a:rPr lang="en-US" sz="2700" dirty="0">
                <a:latin typeface="Calibri" panose="020F0502020204030204" pitchFamily="34" charset="0"/>
                <a:cs typeface="Calibri" panose="020F0502020204030204" pitchFamily="34" charset="0"/>
              </a:rPr>
              <a:t>		 by</a:t>
            </a:r>
            <a:br>
              <a:rPr lang="en-US" sz="2200" dirty="0"/>
            </a:br>
            <a:r>
              <a:rPr lang="en-US" sz="2200" dirty="0"/>
              <a:t>        	          </a:t>
            </a:r>
            <a:r>
              <a:rPr lang="en-US" sz="1800" dirty="0"/>
              <a:t>with Microsoft Power BI			      	      Moses O. Kokumo</a:t>
            </a:r>
            <a:br>
              <a:rPr lang="en-US" dirty="0"/>
            </a:br>
            <a:endParaRPr lang="en-US" dirty="0"/>
          </a:p>
        </p:txBody>
      </p:sp>
      <p:pic>
        <p:nvPicPr>
          <p:cNvPr id="5" name="Content Placeholder 4">
            <a:extLst>
              <a:ext uri="{FF2B5EF4-FFF2-40B4-BE49-F238E27FC236}">
                <a16:creationId xmlns:a16="http://schemas.microsoft.com/office/drawing/2014/main" id="{F24AD9A1-1DFF-7756-0B91-8A65F23740A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780835"/>
            <a:ext cx="10515600" cy="3914455"/>
          </a:xfrm>
        </p:spPr>
      </p:pic>
      <p:pic>
        <p:nvPicPr>
          <p:cNvPr id="19" name="Video 18">
            <a:hlinkClick r:id="" action="ppaction://media"/>
            <a:extLst>
              <a:ext uri="{FF2B5EF4-FFF2-40B4-BE49-F238E27FC236}">
                <a16:creationId xmlns:a16="http://schemas.microsoft.com/office/drawing/2014/main" id="{0690C25E-87D8-322D-0300-36112463B6A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55158388"/>
      </p:ext>
    </p:extLst>
  </p:cSld>
  <p:clrMapOvr>
    <a:masterClrMapping/>
  </p:clrMapOvr>
  <mc:AlternateContent xmlns:mc="http://schemas.openxmlformats.org/markup-compatibility/2006">
    <mc:Choice xmlns:p14="http://schemas.microsoft.com/office/powerpoint/2010/main" Requires="p14">
      <p:transition spd="slow" p14:dur="2000" advTm="12560"/>
    </mc:Choice>
    <mc:Fallback>
      <p:transition spd="slow" advTm="12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16747-8553-A5BD-26A6-0D68EB3CB42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Property Type and Room Analysis</a:t>
            </a:r>
          </a:p>
        </p:txBody>
      </p:sp>
      <p:pic>
        <p:nvPicPr>
          <p:cNvPr id="5" name="Content Placeholder 4">
            <a:extLst>
              <a:ext uri="{FF2B5EF4-FFF2-40B4-BE49-F238E27FC236}">
                <a16:creationId xmlns:a16="http://schemas.microsoft.com/office/drawing/2014/main" id="{79BFE536-724B-E077-4466-6C1B5FD2203B}"/>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4777316" y="1376674"/>
            <a:ext cx="6780700" cy="4102323"/>
          </a:xfrm>
          <a:prstGeom prst="rect">
            <a:avLst/>
          </a:prstGeom>
        </p:spPr>
      </p:pic>
      <p:pic>
        <p:nvPicPr>
          <p:cNvPr id="8" name="Video 7">
            <a:hlinkClick r:id="" action="ppaction://media"/>
            <a:extLst>
              <a:ext uri="{FF2B5EF4-FFF2-40B4-BE49-F238E27FC236}">
                <a16:creationId xmlns:a16="http://schemas.microsoft.com/office/drawing/2014/main" id="{04CE7B7C-E0DF-9AE7-8E3E-D2F4B877C19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5702245"/>
      </p:ext>
    </p:extLst>
  </p:cSld>
  <p:clrMapOvr>
    <a:masterClrMapping/>
  </p:clrMapOvr>
  <mc:AlternateContent xmlns:mc="http://schemas.openxmlformats.org/markup-compatibility/2006">
    <mc:Choice xmlns:p14="http://schemas.microsoft.com/office/powerpoint/2010/main" Requires="p14">
      <p:transition spd="slow" p14:dur="2000" advTm="29012"/>
    </mc:Choice>
    <mc:Fallback>
      <p:transition spd="slow" advTm="29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A1E08-3C93-EAC9-F71B-3932BCFB6B7D}"/>
              </a:ext>
            </a:extLst>
          </p:cNvPr>
          <p:cNvSpPr>
            <a:spLocks noGrp="1"/>
          </p:cNvSpPr>
          <p:nvPr>
            <p:ph type="ctrTitle"/>
          </p:nvPr>
        </p:nvSpPr>
        <p:spPr>
          <a:xfrm>
            <a:off x="1524000" y="452583"/>
            <a:ext cx="9144000" cy="868218"/>
          </a:xfrm>
        </p:spPr>
        <p:txBody>
          <a:bodyPr>
            <a:normAutofit/>
          </a:bodyPr>
          <a:lstStyle/>
          <a:p>
            <a:pPr algn="l"/>
            <a:r>
              <a:rPr lang="en-US" sz="4000" dirty="0">
                <a:latin typeface="Calibri" panose="020F0502020204030204" pitchFamily="34" charset="0"/>
                <a:cs typeface="Calibri" panose="020F0502020204030204" pitchFamily="34" charset="0"/>
              </a:rPr>
              <a:t>Findings</a:t>
            </a:r>
          </a:p>
        </p:txBody>
      </p:sp>
      <p:sp>
        <p:nvSpPr>
          <p:cNvPr id="3" name="Subtitle 2">
            <a:extLst>
              <a:ext uri="{FF2B5EF4-FFF2-40B4-BE49-F238E27FC236}">
                <a16:creationId xmlns:a16="http://schemas.microsoft.com/office/drawing/2014/main" id="{13A28A14-53D4-8840-F1E0-EEE774C82AE5}"/>
              </a:ext>
            </a:extLst>
          </p:cNvPr>
          <p:cNvSpPr>
            <a:spLocks noGrp="1"/>
          </p:cNvSpPr>
          <p:nvPr>
            <p:ph type="subTitle" idx="1"/>
          </p:nvPr>
        </p:nvSpPr>
        <p:spPr>
          <a:xfrm>
            <a:off x="1524000" y="1320801"/>
            <a:ext cx="9144000" cy="5442138"/>
          </a:xfrm>
          <a:solidFill>
            <a:schemeClr val="accent2">
              <a:lumMod val="20000"/>
              <a:lumOff val="80000"/>
            </a:schemeClr>
          </a:solidFill>
        </p:spPr>
        <p:txBody>
          <a:bodyPr/>
          <a:lstStyle/>
          <a:p>
            <a:pPr algn="l"/>
            <a:r>
              <a:rPr lang="en-US" sz="1400" b="1" dirty="0">
                <a:latin typeface="Calibri" panose="020F0502020204030204" pitchFamily="34" charset="0"/>
                <a:cs typeface="Calibri" panose="020F0502020204030204" pitchFamily="34" charset="0"/>
              </a:rPr>
              <a:t>Geographical insights.</a:t>
            </a:r>
          </a:p>
          <a:p>
            <a:pPr algn="l"/>
            <a:r>
              <a:rPr lang="en-US" sz="1400" dirty="0">
                <a:latin typeface="Calibri" panose="020F0502020204030204" pitchFamily="34" charset="0"/>
                <a:cs typeface="Calibri" panose="020F0502020204030204" pitchFamily="34" charset="0"/>
              </a:rPr>
              <a:t>Popular neighborhood: Melbourne, Victoria, Australia top the listings.</a:t>
            </a:r>
          </a:p>
          <a:p>
            <a:pPr algn="l"/>
            <a:r>
              <a:rPr lang="en-US" sz="1400" dirty="0">
                <a:latin typeface="Calibri" panose="020F0502020204030204" pitchFamily="34" charset="0"/>
                <a:cs typeface="Calibri" panose="020F0502020204030204" pitchFamily="34" charset="0"/>
              </a:rPr>
              <a:t>Host concentration: The neighborhood of Melbourne, Australia show high concentration of host.</a:t>
            </a:r>
          </a:p>
          <a:p>
            <a:pPr algn="l"/>
            <a:r>
              <a:rPr lang="en-US" sz="1400" b="1" dirty="0">
                <a:latin typeface="Calibri" panose="020F0502020204030204" pitchFamily="34" charset="0"/>
                <a:cs typeface="Calibri" panose="020F0502020204030204" pitchFamily="34" charset="0"/>
              </a:rPr>
              <a:t>Pricing and Availability Analysis.</a:t>
            </a:r>
          </a:p>
          <a:p>
            <a:pPr algn="l"/>
            <a:r>
              <a:rPr lang="en-US" sz="1400" dirty="0">
                <a:latin typeface="Calibri" panose="020F0502020204030204" pitchFamily="34" charset="0"/>
                <a:cs typeface="Calibri" panose="020F0502020204030204" pitchFamily="34" charset="0"/>
              </a:rPr>
              <a:t>Pricing Trend: Entire home/apartment have the highest price per room type while Entire rental unit have the highest price per property type.</a:t>
            </a:r>
          </a:p>
          <a:p>
            <a:pPr algn="l"/>
            <a:r>
              <a:rPr lang="en-US" sz="1400" dirty="0">
                <a:latin typeface="Calibri" panose="020F0502020204030204" pitchFamily="34" charset="0"/>
                <a:cs typeface="Calibri" panose="020F0502020204030204" pitchFamily="34" charset="0"/>
              </a:rPr>
              <a:t>Availability patterns: The highest availability was observed in 2016.</a:t>
            </a:r>
          </a:p>
          <a:p>
            <a:pPr algn="l"/>
            <a:r>
              <a:rPr lang="en-US" sz="1400" b="1" dirty="0">
                <a:latin typeface="Calibri" panose="020F0502020204030204" pitchFamily="34" charset="0"/>
                <a:cs typeface="Calibri" panose="020F0502020204030204" pitchFamily="34" charset="0"/>
              </a:rPr>
              <a:t>Host Performance.</a:t>
            </a:r>
          </a:p>
          <a:p>
            <a:pPr algn="l"/>
            <a:r>
              <a:rPr lang="en-US" sz="1400" dirty="0">
                <a:latin typeface="Calibri" panose="020F0502020204030204" pitchFamily="34" charset="0"/>
                <a:cs typeface="Calibri" panose="020F0502020204030204" pitchFamily="34" charset="0"/>
              </a:rPr>
              <a:t>Super Host impact:  Listing do not attribute a significant influence to being a super host on listing performance.</a:t>
            </a:r>
          </a:p>
          <a:p>
            <a:pPr algn="l"/>
            <a:r>
              <a:rPr lang="en-US" sz="1400" dirty="0">
                <a:latin typeface="Calibri" panose="020F0502020204030204" pitchFamily="34" charset="0"/>
                <a:cs typeface="Calibri" panose="020F0502020204030204" pitchFamily="34" charset="0"/>
              </a:rPr>
              <a:t>Response time and verification: Positive correlation were found between prompt response time, verification methods and good performance ratings.</a:t>
            </a:r>
          </a:p>
          <a:p>
            <a:pPr algn="l"/>
            <a:r>
              <a:rPr lang="en-US" sz="1400" b="1" dirty="0">
                <a:latin typeface="Calibri" panose="020F0502020204030204" pitchFamily="34" charset="0"/>
                <a:cs typeface="Calibri" panose="020F0502020204030204" pitchFamily="34" charset="0"/>
              </a:rPr>
              <a:t>Review and Guest Satisfaction.</a:t>
            </a:r>
          </a:p>
          <a:p>
            <a:pPr algn="l"/>
            <a:r>
              <a:rPr lang="en-US" sz="1400" dirty="0">
                <a:latin typeface="Calibri" panose="020F0502020204030204" pitchFamily="34" charset="0"/>
                <a:cs typeface="Calibri" panose="020F0502020204030204" pitchFamily="34" charset="0"/>
              </a:rPr>
              <a:t>Review score impact:  there is good rating on cleanliness, checking's, communication and the overall rating is okay. However, improvement is required on cleanliness.</a:t>
            </a:r>
          </a:p>
          <a:p>
            <a:pPr algn="l"/>
            <a:r>
              <a:rPr lang="en-US" sz="1400" b="1" dirty="0">
                <a:latin typeface="Calibri" panose="020F0502020204030204" pitchFamily="34" charset="0"/>
                <a:cs typeface="Calibri" panose="020F0502020204030204" pitchFamily="34" charset="0"/>
              </a:rPr>
              <a:t>Property type &amp; Room analysis.</a:t>
            </a:r>
          </a:p>
          <a:p>
            <a:pPr algn="l"/>
            <a:r>
              <a:rPr lang="en-US" sz="1400" dirty="0">
                <a:latin typeface="Calibri" panose="020F0502020204030204" pitchFamily="34" charset="0"/>
                <a:cs typeface="Calibri" panose="020F0502020204030204" pitchFamily="34" charset="0"/>
              </a:rPr>
              <a:t>Property and room type analysis: Tiny home has the highest rating in property while Entire home/apt top the rating in the room type.</a:t>
            </a:r>
          </a:p>
          <a:p>
            <a:pPr algn="l"/>
            <a:r>
              <a:rPr lang="en-US" sz="1400" dirty="0">
                <a:latin typeface="Calibri" panose="020F0502020204030204" pitchFamily="34" charset="0"/>
                <a:cs typeface="Calibri" panose="020F0502020204030204" pitchFamily="34" charset="0"/>
              </a:rPr>
              <a:t>Popularity trend: Entire home has the highest availability_365 in the property type while Entire home /apt top the availability_365 in the room type.</a:t>
            </a:r>
          </a:p>
          <a:p>
            <a:pPr algn="l"/>
            <a:endParaRPr lang="en-US" sz="1400" b="1" dirty="0">
              <a:latin typeface="Calibri" panose="020F0502020204030204" pitchFamily="34" charset="0"/>
              <a:cs typeface="Calibri" panose="020F0502020204030204" pitchFamily="34" charset="0"/>
            </a:endParaRPr>
          </a:p>
          <a:p>
            <a:pPr algn="l"/>
            <a:endParaRPr lang="en-US" sz="1400" b="1" dirty="0">
              <a:latin typeface="Calibri" panose="020F0502020204030204" pitchFamily="34" charset="0"/>
              <a:cs typeface="Calibri" panose="020F0502020204030204" pitchFamily="34" charset="0"/>
            </a:endParaRPr>
          </a:p>
          <a:p>
            <a:pPr algn="l"/>
            <a:endParaRPr lang="en-US" sz="1400" dirty="0">
              <a:latin typeface="Calibri" panose="020F0502020204030204" pitchFamily="34" charset="0"/>
              <a:cs typeface="Calibri" panose="020F0502020204030204" pitchFamily="34" charset="0"/>
            </a:endParaRPr>
          </a:p>
        </p:txBody>
      </p:sp>
      <p:pic>
        <p:nvPicPr>
          <p:cNvPr id="8" name="Video 7">
            <a:hlinkClick r:id="" action="ppaction://media"/>
            <a:extLst>
              <a:ext uri="{FF2B5EF4-FFF2-40B4-BE49-F238E27FC236}">
                <a16:creationId xmlns:a16="http://schemas.microsoft.com/office/drawing/2014/main" id="{E2F12028-BF51-C488-EE92-B7B7E4DFD3D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2830361"/>
      </p:ext>
    </p:extLst>
  </p:cSld>
  <p:clrMapOvr>
    <a:masterClrMapping/>
  </p:clrMapOvr>
  <mc:AlternateContent xmlns:mc="http://schemas.openxmlformats.org/markup-compatibility/2006">
    <mc:Choice xmlns:p14="http://schemas.microsoft.com/office/powerpoint/2010/main" Requires="p14">
      <p:transition spd="slow" p14:dur="2000" advTm="4015"/>
    </mc:Choice>
    <mc:Fallback>
      <p:transition spd="slow" advTm="4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F6FEE-2851-B94E-7FE0-C1E13ACFD041}"/>
              </a:ext>
            </a:extLst>
          </p:cNvPr>
          <p:cNvSpPr>
            <a:spLocks noGrp="1"/>
          </p:cNvSpPr>
          <p:nvPr>
            <p:ph type="ctrTitle"/>
          </p:nvPr>
        </p:nvSpPr>
        <p:spPr>
          <a:xfrm>
            <a:off x="1524000" y="711201"/>
            <a:ext cx="9144000" cy="1016000"/>
          </a:xfrm>
        </p:spPr>
        <p:txBody>
          <a:bodyPr>
            <a:normAutofit/>
          </a:bodyPr>
          <a:lstStyle/>
          <a:p>
            <a:pPr algn="l"/>
            <a:r>
              <a:rPr lang="en-US" sz="4000" dirty="0">
                <a:latin typeface="Calibri" panose="020F0502020204030204" pitchFamily="34" charset="0"/>
                <a:cs typeface="Calibri" panose="020F0502020204030204" pitchFamily="34" charset="0"/>
              </a:rPr>
              <a:t>Recommendations</a:t>
            </a:r>
          </a:p>
        </p:txBody>
      </p:sp>
      <p:sp>
        <p:nvSpPr>
          <p:cNvPr id="3" name="Subtitle 2">
            <a:extLst>
              <a:ext uri="{FF2B5EF4-FFF2-40B4-BE49-F238E27FC236}">
                <a16:creationId xmlns:a16="http://schemas.microsoft.com/office/drawing/2014/main" id="{C517061E-B994-1BAA-4A75-08AD30154C5A}"/>
              </a:ext>
            </a:extLst>
          </p:cNvPr>
          <p:cNvSpPr>
            <a:spLocks noGrp="1"/>
          </p:cNvSpPr>
          <p:nvPr>
            <p:ph type="subTitle" idx="1"/>
          </p:nvPr>
        </p:nvSpPr>
        <p:spPr>
          <a:xfrm>
            <a:off x="1524000" y="1727201"/>
            <a:ext cx="9144000" cy="4784435"/>
          </a:xfrm>
          <a:solidFill>
            <a:schemeClr val="accent2">
              <a:lumMod val="20000"/>
              <a:lumOff val="80000"/>
            </a:schemeClr>
          </a:solidFill>
        </p:spPr>
        <p:txBody>
          <a:bodyPr>
            <a:normAutofit/>
          </a:bodyPr>
          <a:lstStyle/>
          <a:p>
            <a:pPr algn="l"/>
            <a:r>
              <a:rPr lang="en-US" sz="1400" b="1" dirty="0">
                <a:latin typeface="Calibri" panose="020F0502020204030204" pitchFamily="34" charset="0"/>
                <a:cs typeface="Calibri" panose="020F0502020204030204" pitchFamily="34" charset="0"/>
              </a:rPr>
              <a:t>Geographical Insights:</a:t>
            </a:r>
          </a:p>
          <a:p>
            <a:pPr algn="l"/>
            <a:r>
              <a:rPr lang="en-US" sz="1400" dirty="0">
                <a:latin typeface="Calibri" panose="020F0502020204030204" pitchFamily="34" charset="0"/>
                <a:cs typeface="Calibri" panose="020F0502020204030204" pitchFamily="34" charset="0"/>
              </a:rPr>
              <a:t>Explore opportunity to enhance listing in popular neighborhood like Melbourne and Southbank</a:t>
            </a:r>
          </a:p>
          <a:p>
            <a:pPr algn="l"/>
            <a:r>
              <a:rPr lang="en-US" sz="1400" dirty="0">
                <a:latin typeface="Calibri" panose="020F0502020204030204" pitchFamily="34" charset="0"/>
                <a:cs typeface="Calibri" panose="020F0502020204030204" pitchFamily="34" charset="0"/>
              </a:rPr>
              <a:t>Consider marketing initiatives life offers and promotions to further engage host in high concentration areas.</a:t>
            </a:r>
          </a:p>
          <a:p>
            <a:pPr algn="l"/>
            <a:r>
              <a:rPr lang="en-US" sz="1400" b="1" dirty="0">
                <a:latin typeface="Calibri" panose="020F0502020204030204" pitchFamily="34" charset="0"/>
                <a:cs typeface="Calibri" panose="020F0502020204030204" pitchFamily="34" charset="0"/>
              </a:rPr>
              <a:t>Pricing and Availability Analysis:</a:t>
            </a:r>
          </a:p>
          <a:p>
            <a:pPr algn="l"/>
            <a:r>
              <a:rPr lang="en-US" sz="1400" dirty="0">
                <a:latin typeface="Calibri" panose="020F0502020204030204" pitchFamily="34" charset="0"/>
                <a:cs typeface="Calibri" panose="020F0502020204030204" pitchFamily="34" charset="0"/>
              </a:rPr>
              <a:t>Optimize pricing strategies, especially for  Entire and private properties  to maximize revenue potentials.</a:t>
            </a:r>
          </a:p>
          <a:p>
            <a:pPr algn="l"/>
            <a:r>
              <a:rPr lang="en-US" sz="1400" dirty="0">
                <a:latin typeface="Calibri" panose="020F0502020204030204" pitchFamily="34" charset="0"/>
                <a:cs typeface="Calibri" panose="020F0502020204030204" pitchFamily="34" charset="0"/>
              </a:rPr>
              <a:t>Monitor availability trend closely particularly peak periods like the observed high availability in 2016, to ensure optimal listing performance.</a:t>
            </a:r>
          </a:p>
          <a:p>
            <a:pPr algn="l"/>
            <a:r>
              <a:rPr lang="en-US" sz="1400" b="1" dirty="0">
                <a:latin typeface="Calibri" panose="020F0502020204030204" pitchFamily="34" charset="0"/>
                <a:cs typeface="Calibri" panose="020F0502020204030204" pitchFamily="34" charset="0"/>
              </a:rPr>
              <a:t>Host performance:</a:t>
            </a:r>
          </a:p>
          <a:p>
            <a:pPr algn="l"/>
            <a:r>
              <a:rPr lang="en-US" sz="1400" dirty="0">
                <a:latin typeface="Calibri" panose="020F0502020204030204" pitchFamily="34" charset="0"/>
                <a:cs typeface="Calibri" panose="020F0502020204030204" pitchFamily="34" charset="0"/>
              </a:rPr>
              <a:t>Provides support and resources for host to improve response times and verification methods, as they positively impact performance ratings.</a:t>
            </a:r>
          </a:p>
          <a:p>
            <a:pPr algn="l"/>
            <a:r>
              <a:rPr lang="en-US" sz="1400" b="1" dirty="0">
                <a:latin typeface="Calibri" panose="020F0502020204030204" pitchFamily="34" charset="0"/>
                <a:cs typeface="Calibri" panose="020F0502020204030204" pitchFamily="34" charset="0"/>
              </a:rPr>
              <a:t>Review Scores and Guest Performance:</a:t>
            </a:r>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Offer training or guidance to host on maintaining high response and acceptance rate to boost review scores.</a:t>
            </a:r>
          </a:p>
          <a:p>
            <a:pPr algn="l"/>
            <a:r>
              <a:rPr lang="en-US" sz="1400" dirty="0">
                <a:latin typeface="Calibri" panose="020F0502020204030204" pitchFamily="34" charset="0"/>
                <a:cs typeface="Calibri" panose="020F0502020204030204" pitchFamily="34" charset="0"/>
              </a:rPr>
              <a:t>Implement initiatives to improve overall guest satisfactions.</a:t>
            </a:r>
          </a:p>
          <a:p>
            <a:pPr algn="l"/>
            <a:r>
              <a:rPr lang="en-US" sz="1400" b="1" dirty="0">
                <a:latin typeface="Calibri" panose="020F0502020204030204" pitchFamily="34" charset="0"/>
                <a:cs typeface="Calibri" panose="020F0502020204030204" pitchFamily="34" charset="0"/>
              </a:rPr>
              <a:t>Property Types and Room Analysis:</a:t>
            </a:r>
          </a:p>
          <a:p>
            <a:pPr algn="l"/>
            <a:r>
              <a:rPr lang="en-US" sz="1400" dirty="0">
                <a:latin typeface="Calibri" panose="020F0502020204030204" pitchFamily="34" charset="0"/>
                <a:cs typeface="Calibri" panose="020F0502020204030204" pitchFamily="34" charset="0"/>
              </a:rPr>
              <a:t>Consider promoting entire Rental units and Entire homes as they dominate the market, while also highlight the popularity of private rooms.</a:t>
            </a:r>
          </a:p>
          <a:p>
            <a:pPr algn="l"/>
            <a:endParaRPr lang="en-US" sz="1400" dirty="0">
              <a:latin typeface="Calibri" panose="020F0502020204030204" pitchFamily="34" charset="0"/>
              <a:cs typeface="Calibri" panose="020F0502020204030204" pitchFamily="34" charset="0"/>
            </a:endParaRPr>
          </a:p>
          <a:p>
            <a:pPr algn="l"/>
            <a:endParaRPr lang="en-US" sz="1400" dirty="0">
              <a:latin typeface="Calibri" panose="020F0502020204030204" pitchFamily="34" charset="0"/>
              <a:cs typeface="Calibri" panose="020F0502020204030204" pitchFamily="34" charset="0"/>
            </a:endParaRPr>
          </a:p>
          <a:p>
            <a:pPr algn="l"/>
            <a:endParaRPr lang="en-US" sz="1400" dirty="0">
              <a:latin typeface="Calibri" panose="020F0502020204030204" pitchFamily="34" charset="0"/>
              <a:cs typeface="Calibri" panose="020F0502020204030204" pitchFamily="34" charset="0"/>
            </a:endParaRPr>
          </a:p>
          <a:p>
            <a:pPr algn="l"/>
            <a:endParaRPr lang="en-US" sz="1400" dirty="0">
              <a:latin typeface="Calibri" panose="020F0502020204030204" pitchFamily="34" charset="0"/>
              <a:cs typeface="Calibri" panose="020F0502020204030204" pitchFamily="34" charset="0"/>
            </a:endParaRPr>
          </a:p>
        </p:txBody>
      </p:sp>
      <p:pic>
        <p:nvPicPr>
          <p:cNvPr id="8" name="Video 7">
            <a:hlinkClick r:id="" action="ppaction://media"/>
            <a:extLst>
              <a:ext uri="{FF2B5EF4-FFF2-40B4-BE49-F238E27FC236}">
                <a16:creationId xmlns:a16="http://schemas.microsoft.com/office/drawing/2014/main" id="{B1DA233A-744E-3C91-6245-702A4E65666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0983345"/>
      </p:ext>
    </p:extLst>
  </p:cSld>
  <p:clrMapOvr>
    <a:masterClrMapping/>
  </p:clrMapOvr>
  <mc:AlternateContent xmlns:mc="http://schemas.openxmlformats.org/markup-compatibility/2006">
    <mc:Choice xmlns:p14="http://schemas.microsoft.com/office/powerpoint/2010/main" Requires="p14">
      <p:transition spd="slow" p14:dur="2000" advTm="5448"/>
    </mc:Choice>
    <mc:Fallback>
      <p:transition spd="slow" advTm="5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D9D7-301E-9369-E932-F5160B02ACCD}"/>
              </a:ext>
            </a:extLst>
          </p:cNvPr>
          <p:cNvSpPr>
            <a:spLocks noGrp="1"/>
          </p:cNvSpPr>
          <p:nvPr>
            <p:ph type="ctrTitle"/>
          </p:nvPr>
        </p:nvSpPr>
        <p:spPr>
          <a:xfrm>
            <a:off x="1524000" y="426128"/>
            <a:ext cx="9144000" cy="1100831"/>
          </a:xfrm>
        </p:spPr>
        <p:txBody>
          <a:bodyPr>
            <a:normAutofit/>
          </a:bodyPr>
          <a:lstStyle/>
          <a:p>
            <a:pPr algn="l"/>
            <a:r>
              <a:rPr lang="en-US" sz="4000" dirty="0">
                <a:latin typeface="Calibri" panose="020F0502020204030204" pitchFamily="34" charset="0"/>
                <a:cs typeface="Calibri" panose="020F0502020204030204" pitchFamily="34" charset="0"/>
              </a:rPr>
              <a:t>Conclusion.</a:t>
            </a:r>
          </a:p>
        </p:txBody>
      </p:sp>
      <p:sp>
        <p:nvSpPr>
          <p:cNvPr id="3" name="Subtitle 2">
            <a:extLst>
              <a:ext uri="{FF2B5EF4-FFF2-40B4-BE49-F238E27FC236}">
                <a16:creationId xmlns:a16="http://schemas.microsoft.com/office/drawing/2014/main" id="{2C450ABB-2F6C-B3CB-9304-EB8C9798AB5B}"/>
              </a:ext>
            </a:extLst>
          </p:cNvPr>
          <p:cNvSpPr>
            <a:spLocks noGrp="1"/>
          </p:cNvSpPr>
          <p:nvPr>
            <p:ph type="subTitle" idx="1"/>
          </p:nvPr>
        </p:nvSpPr>
        <p:spPr>
          <a:xfrm>
            <a:off x="1524000" y="1526960"/>
            <a:ext cx="9144000" cy="1242873"/>
          </a:xfrm>
          <a:solidFill>
            <a:schemeClr val="accent2">
              <a:lumMod val="20000"/>
              <a:lumOff val="80000"/>
            </a:schemeClr>
          </a:solidFill>
        </p:spPr>
        <p:txBody>
          <a:bodyPr>
            <a:normAutofit lnSpcReduction="10000"/>
          </a:bodyPr>
          <a:lstStyle/>
          <a:p>
            <a:r>
              <a:rPr lang="en-US" sz="1400" dirty="0">
                <a:latin typeface="Calibri" panose="020F0502020204030204" pitchFamily="34" charset="0"/>
                <a:cs typeface="Calibri" panose="020F0502020204030204" pitchFamily="34" charset="0"/>
              </a:rPr>
              <a:t>In conclusion, the analysis of the hotel aggregators dataset has provided valuable insights into various aspects of listings, host performance, and guest performance. Key findings highlight opportunities for optimizing pricing strategies, enhancing host performance and addressing guest preferences. By leveraging this insights and implementing targeted recommendations, we can strive to improve the overall quality and competitiveness of listing on the platform. Moving forward, continued monitoring and adaptation will be essential to staying responsive to market dynamics and maintaining high level of service excellence.</a:t>
            </a:r>
          </a:p>
        </p:txBody>
      </p:sp>
      <p:pic>
        <p:nvPicPr>
          <p:cNvPr id="8" name="Video 7">
            <a:hlinkClick r:id="" action="ppaction://media"/>
            <a:extLst>
              <a:ext uri="{FF2B5EF4-FFF2-40B4-BE49-F238E27FC236}">
                <a16:creationId xmlns:a16="http://schemas.microsoft.com/office/drawing/2014/main" id="{5FB2B397-5292-0E36-35D7-B89943C1D95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0200758"/>
      </p:ext>
    </p:extLst>
  </p:cSld>
  <p:clrMapOvr>
    <a:masterClrMapping/>
  </p:clrMapOvr>
  <mc:AlternateContent xmlns:mc="http://schemas.openxmlformats.org/markup-compatibility/2006">
    <mc:Choice xmlns:p14="http://schemas.microsoft.com/office/powerpoint/2010/main" Requires="p14">
      <p:transition spd="slow" p14:dur="2000" advTm="22978"/>
    </mc:Choice>
    <mc:Fallback>
      <p:transition spd="slow" advTm="22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Title 2">
            <a:extLst>
              <a:ext uri="{FF2B5EF4-FFF2-40B4-BE49-F238E27FC236}">
                <a16:creationId xmlns:a16="http://schemas.microsoft.com/office/drawing/2014/main" id="{0ABC8BB8-5896-C018-3AB3-EFDBDD5B29C0}"/>
              </a:ext>
            </a:extLst>
          </p:cNvPr>
          <p:cNvSpPr>
            <a:spLocks noGrp="1"/>
          </p:cNvSpPr>
          <p:nvPr>
            <p:ph type="title"/>
          </p:nvPr>
        </p:nvSpPr>
        <p:spPr>
          <a:xfrm>
            <a:off x="1472608" y="1380564"/>
            <a:ext cx="4561369" cy="2346229"/>
          </a:xfrm>
        </p:spPr>
        <p:txBody>
          <a:bodyPr vert="horz" lIns="91440" tIns="45720" rIns="91440" bIns="45720" rtlCol="0" anchor="b">
            <a:normAutofit/>
          </a:bodyPr>
          <a:lstStyle/>
          <a:p>
            <a:pPr algn="ctr"/>
            <a:r>
              <a:rPr lang="en-US" b="1" kern="1200" dirty="0">
                <a:solidFill>
                  <a:srgbClr val="595959"/>
                </a:solidFill>
                <a:latin typeface="Calibri" panose="020F0502020204030204" pitchFamily="34" charset="0"/>
                <a:cs typeface="Calibri" panose="020F0502020204030204" pitchFamily="34" charset="0"/>
              </a:rPr>
              <a:t>Thank </a:t>
            </a:r>
            <a:br>
              <a:rPr lang="en-US" b="1" kern="1200" dirty="0">
                <a:solidFill>
                  <a:srgbClr val="595959"/>
                </a:solidFill>
                <a:latin typeface="Calibri" panose="020F0502020204030204" pitchFamily="34" charset="0"/>
                <a:cs typeface="Calibri" panose="020F0502020204030204" pitchFamily="34" charset="0"/>
              </a:rPr>
            </a:br>
            <a:r>
              <a:rPr lang="en-US" b="1" kern="1200" dirty="0">
                <a:solidFill>
                  <a:srgbClr val="595959"/>
                </a:solidFill>
                <a:latin typeface="Calibri" panose="020F0502020204030204" pitchFamily="34" charset="0"/>
                <a:cs typeface="Calibri" panose="020F0502020204030204" pitchFamily="34" charset="0"/>
              </a:rPr>
              <a:t>You</a:t>
            </a:r>
          </a:p>
        </p:txBody>
      </p:sp>
      <p:sp>
        <p:nvSpPr>
          <p:cNvPr id="4" name="Text Placeholder 3">
            <a:extLst>
              <a:ext uri="{FF2B5EF4-FFF2-40B4-BE49-F238E27FC236}">
                <a16:creationId xmlns:a16="http://schemas.microsoft.com/office/drawing/2014/main" id="{B0F16B6D-E5BD-B51C-8E42-74DF5458D33E}"/>
              </a:ext>
            </a:extLst>
          </p:cNvPr>
          <p:cNvSpPr>
            <a:spLocks noGrp="1"/>
          </p:cNvSpPr>
          <p:nvPr>
            <p:ph type="body" idx="1"/>
          </p:nvPr>
        </p:nvSpPr>
        <p:spPr>
          <a:xfrm>
            <a:off x="1472608" y="4061345"/>
            <a:ext cx="4561369" cy="1416090"/>
          </a:xfrm>
        </p:spPr>
        <p:txBody>
          <a:bodyPr vert="horz" lIns="91440" tIns="45720" rIns="91440" bIns="45720" rtlCol="0" anchor="t">
            <a:normAutofit/>
          </a:bodyPr>
          <a:lstStyle/>
          <a:p>
            <a:pPr algn="ctr"/>
            <a:endParaRPr lang="en-US" sz="1400" kern="1200" dirty="0">
              <a:solidFill>
                <a:srgbClr val="595959"/>
              </a:solidFill>
              <a:latin typeface="+mn-lt"/>
              <a:ea typeface="+mn-ea"/>
              <a:cs typeface="+mn-cs"/>
            </a:endParaRPr>
          </a:p>
        </p:txBody>
      </p:sp>
      <p:pic>
        <p:nvPicPr>
          <p:cNvPr id="7" name="Graphic 6" descr="Smiling face outline outline">
            <a:extLst>
              <a:ext uri="{FF2B5EF4-FFF2-40B4-BE49-F238E27FC236}">
                <a16:creationId xmlns:a16="http://schemas.microsoft.com/office/drawing/2014/main" id="{21756989-D7AE-F9AB-F4EB-16E9A8D4A2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0935" y="1419785"/>
            <a:ext cx="4018430" cy="4018430"/>
          </a:xfrm>
          <a:prstGeom prst="rect">
            <a:avLst/>
          </a:prstGeom>
        </p:spPr>
      </p:pic>
      <p:pic>
        <p:nvPicPr>
          <p:cNvPr id="13" name="Video 12">
            <a:hlinkClick r:id="" action="ppaction://media"/>
            <a:extLst>
              <a:ext uri="{FF2B5EF4-FFF2-40B4-BE49-F238E27FC236}">
                <a16:creationId xmlns:a16="http://schemas.microsoft.com/office/drawing/2014/main" id="{06C350C1-7BD6-E8DE-F73E-8800E88AC7D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2746228"/>
      </p:ext>
    </p:extLst>
  </p:cSld>
  <p:clrMapOvr>
    <a:masterClrMapping/>
  </p:clrMapOvr>
  <mc:AlternateContent xmlns:mc="http://schemas.openxmlformats.org/markup-compatibility/2006">
    <mc:Choice xmlns:p14="http://schemas.microsoft.com/office/powerpoint/2010/main" Requires="p14">
      <p:transition spd="slow" p14:dur="2000" advTm="1296"/>
    </mc:Choice>
    <mc:Fallback>
      <p:transition spd="slow" advTm="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88D9-0156-56F3-400B-EF3F13562431}"/>
              </a:ext>
            </a:extLst>
          </p:cNvPr>
          <p:cNvSpPr>
            <a:spLocks noGrp="1"/>
          </p:cNvSpPr>
          <p:nvPr>
            <p:ph type="title"/>
          </p:nvPr>
        </p:nvSpPr>
        <p:spPr/>
        <p:txBody>
          <a:bodyPr>
            <a:normAutofit/>
          </a:bodyPr>
          <a:lstStyle/>
          <a:p>
            <a:pPr algn="ctr"/>
            <a:r>
              <a:rPr lang="en-US" sz="4000" dirty="0"/>
              <a:t>Contents</a:t>
            </a:r>
            <a:endParaRPr lang="en-US" sz="6000" dirty="0"/>
          </a:p>
        </p:txBody>
      </p:sp>
      <p:sp>
        <p:nvSpPr>
          <p:cNvPr id="3" name="Content Placeholder 2">
            <a:extLst>
              <a:ext uri="{FF2B5EF4-FFF2-40B4-BE49-F238E27FC236}">
                <a16:creationId xmlns:a16="http://schemas.microsoft.com/office/drawing/2014/main" id="{8E5F44DB-C3B0-BE7D-4F8A-D2412C6F8F09}"/>
              </a:ext>
            </a:extLst>
          </p:cNvPr>
          <p:cNvSpPr>
            <a:spLocks noGrp="1"/>
          </p:cNvSpPr>
          <p:nvPr>
            <p:ph idx="1"/>
          </p:nvPr>
        </p:nvSpPr>
        <p:spPr>
          <a:xfrm>
            <a:off x="4582274" y="1690688"/>
            <a:ext cx="7609726" cy="3076521"/>
          </a:xfrm>
          <a:solidFill>
            <a:schemeClr val="accent2">
              <a:lumMod val="20000"/>
              <a:lumOff val="80000"/>
            </a:schemeClr>
          </a:solidFill>
        </p:spPr>
        <p:txBody>
          <a:bodyPr/>
          <a:lstStyle/>
          <a:p>
            <a:pPr lvl="1" algn="just">
              <a:buFont typeface="Wingdings" panose="05000000000000000000" pitchFamily="2" charset="2"/>
              <a:buChar char="q"/>
            </a:pPr>
            <a:r>
              <a:rPr lang="en-US" dirty="0">
                <a:latin typeface="Calibri" panose="020F0502020204030204" pitchFamily="34" charset="0"/>
                <a:cs typeface="Calibri" panose="020F0502020204030204" pitchFamily="34" charset="0"/>
              </a:rPr>
              <a:t> Introduction</a:t>
            </a:r>
          </a:p>
          <a:p>
            <a:pPr lvl="1" algn="just">
              <a:buFont typeface="Wingdings" panose="05000000000000000000" pitchFamily="2" charset="2"/>
              <a:buChar char="q"/>
            </a:pPr>
            <a:r>
              <a:rPr lang="en-US" dirty="0">
                <a:latin typeface="Calibri" panose="020F0502020204030204" pitchFamily="34" charset="0"/>
                <a:cs typeface="Calibri" panose="020F0502020204030204" pitchFamily="34" charset="0"/>
              </a:rPr>
              <a:t> Descriptive of Data Set</a:t>
            </a:r>
          </a:p>
          <a:p>
            <a:pPr lvl="1" algn="just">
              <a:buFont typeface="Wingdings" panose="05000000000000000000" pitchFamily="2" charset="2"/>
              <a:buChar char="q"/>
            </a:pPr>
            <a:r>
              <a:rPr lang="en-US" dirty="0">
                <a:latin typeface="Calibri" panose="020F0502020204030204" pitchFamily="34" charset="0"/>
                <a:cs typeface="Calibri" panose="020F0502020204030204" pitchFamily="34" charset="0"/>
              </a:rPr>
              <a:t> Project Objectives</a:t>
            </a:r>
          </a:p>
          <a:p>
            <a:pPr lvl="1" algn="just">
              <a:buFont typeface="Wingdings" panose="05000000000000000000" pitchFamily="2" charset="2"/>
              <a:buChar char="q"/>
            </a:pPr>
            <a:r>
              <a:rPr lang="en-US" dirty="0">
                <a:latin typeface="Calibri" panose="020F0502020204030204" pitchFamily="34" charset="0"/>
                <a:cs typeface="Calibri" panose="020F0502020204030204" pitchFamily="34" charset="0"/>
              </a:rPr>
              <a:t> Data Visualization </a:t>
            </a:r>
          </a:p>
          <a:p>
            <a:pPr lvl="1" algn="just">
              <a:buFont typeface="Wingdings" panose="05000000000000000000" pitchFamily="2" charset="2"/>
              <a:buChar char="q"/>
            </a:pPr>
            <a:r>
              <a:rPr lang="en-US" dirty="0">
                <a:latin typeface="Calibri" panose="020F0502020204030204" pitchFamily="34" charset="0"/>
                <a:cs typeface="Calibri" panose="020F0502020204030204" pitchFamily="34" charset="0"/>
              </a:rPr>
              <a:t> Findings</a:t>
            </a:r>
          </a:p>
          <a:p>
            <a:pPr lvl="1" algn="just">
              <a:buFont typeface="Wingdings" panose="05000000000000000000" pitchFamily="2" charset="2"/>
              <a:buChar char="q"/>
            </a:pPr>
            <a:r>
              <a:rPr lang="en-US" dirty="0">
                <a:latin typeface="Calibri" panose="020F0502020204030204" pitchFamily="34" charset="0"/>
                <a:cs typeface="Calibri" panose="020F0502020204030204" pitchFamily="34" charset="0"/>
              </a:rPr>
              <a:t> Recommendations </a:t>
            </a:r>
          </a:p>
          <a:p>
            <a:pPr lvl="1" algn="just">
              <a:buFont typeface="Wingdings" panose="05000000000000000000" pitchFamily="2" charset="2"/>
              <a:buChar char="q"/>
            </a:pPr>
            <a:r>
              <a:rPr lang="en-US" dirty="0">
                <a:latin typeface="Calibri" panose="020F0502020204030204" pitchFamily="34" charset="0"/>
                <a:cs typeface="Calibri" panose="020F0502020204030204" pitchFamily="34" charset="0"/>
              </a:rPr>
              <a:t> Conclusion</a:t>
            </a:r>
          </a:p>
          <a:p>
            <a:endParaRPr lang="en-US" dirty="0"/>
          </a:p>
        </p:txBody>
      </p:sp>
      <p:pic>
        <p:nvPicPr>
          <p:cNvPr id="17" name="Video 16">
            <a:hlinkClick r:id="" action="ppaction://media"/>
            <a:extLst>
              <a:ext uri="{FF2B5EF4-FFF2-40B4-BE49-F238E27FC236}">
                <a16:creationId xmlns:a16="http://schemas.microsoft.com/office/drawing/2014/main" id="{29D59139-4F9D-B6E1-6C15-D7BCD228313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0607376"/>
      </p:ext>
    </p:extLst>
  </p:cSld>
  <p:clrMapOvr>
    <a:masterClrMapping/>
  </p:clrMapOvr>
  <mc:AlternateContent xmlns:mc="http://schemas.openxmlformats.org/markup-compatibility/2006">
    <mc:Choice xmlns:p14="http://schemas.microsoft.com/office/powerpoint/2010/main" Requires="p14">
      <p:transition spd="slow" p14:dur="2000" advTm="16265"/>
    </mc:Choice>
    <mc:Fallback>
      <p:transition spd="slow" advTm="1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D62062-104E-5D72-B966-60ED77E8CDEC}"/>
              </a:ext>
            </a:extLst>
          </p:cNvPr>
          <p:cNvSpPr>
            <a:spLocks noGrp="1"/>
          </p:cNvSpPr>
          <p:nvPr>
            <p:ph type="body" sz="half" idx="2"/>
          </p:nvPr>
        </p:nvSpPr>
        <p:spPr>
          <a:xfrm>
            <a:off x="5465852" y="1602769"/>
            <a:ext cx="6726148" cy="4797237"/>
          </a:xfrm>
          <a:solidFill>
            <a:schemeClr val="accent2">
              <a:lumMod val="20000"/>
              <a:lumOff val="80000"/>
            </a:schemeClr>
          </a:solidFill>
        </p:spPr>
        <p:txBody>
          <a:bodyPr>
            <a:normAutofit/>
          </a:bodyPr>
          <a:lstStyle/>
          <a:p>
            <a:r>
              <a:rPr lang="en-US" sz="1400" dirty="0">
                <a:latin typeface="Calibri" panose="020F0502020204030204" pitchFamily="34" charset="0"/>
                <a:cs typeface="Calibri" panose="020F0502020204030204" pitchFamily="34" charset="0"/>
              </a:rPr>
              <a:t>This project aims to analyze a dataset of hotel aggregators listing using Microsoft power BI.</a:t>
            </a:r>
          </a:p>
          <a:p>
            <a:r>
              <a:rPr lang="en-US" sz="1400" dirty="0">
                <a:latin typeface="Calibri" panose="020F0502020204030204" pitchFamily="34" charset="0"/>
                <a:cs typeface="Calibri" panose="020F0502020204030204" pitchFamily="34" charset="0"/>
              </a:rPr>
              <a:t>The dataset comprises of various attributes related to listing , host reviews and availability. </a:t>
            </a:r>
          </a:p>
          <a:p>
            <a:r>
              <a:rPr lang="en-US" sz="1400" dirty="0">
                <a:latin typeface="Calibri" panose="020F0502020204030204" pitchFamily="34" charset="0"/>
                <a:cs typeface="Calibri" panose="020F0502020204030204" pitchFamily="34" charset="0"/>
              </a:rPr>
              <a:t>The objective is to create comprehensive visualizations and insights that shed light on trends, patterns, and factors influencing the performance of listings.</a:t>
            </a:r>
          </a:p>
          <a:p>
            <a:r>
              <a:rPr lang="en-US" sz="1400" dirty="0">
                <a:latin typeface="Calibri" panose="020F0502020204030204" pitchFamily="34" charset="0"/>
                <a:cs typeface="Calibri" panose="020F0502020204030204" pitchFamily="34" charset="0"/>
              </a:rPr>
              <a:t>Using power BI, key metrics such as pricing, availability, host characteristics and review scores have been used to derive actionable insights for improving overall quality and competitiveness of listings. </a:t>
            </a:r>
          </a:p>
        </p:txBody>
      </p:sp>
      <p:sp>
        <p:nvSpPr>
          <p:cNvPr id="8" name="Title 7">
            <a:extLst>
              <a:ext uri="{FF2B5EF4-FFF2-40B4-BE49-F238E27FC236}">
                <a16:creationId xmlns:a16="http://schemas.microsoft.com/office/drawing/2014/main" id="{DF5B02F0-A666-A1F1-DE8C-C256E486299E}"/>
              </a:ext>
            </a:extLst>
          </p:cNvPr>
          <p:cNvSpPr>
            <a:spLocks noGrp="1"/>
          </p:cNvSpPr>
          <p:nvPr>
            <p:ph type="title"/>
          </p:nvPr>
        </p:nvSpPr>
        <p:spPr>
          <a:xfrm>
            <a:off x="5465852" y="636998"/>
            <a:ext cx="6185041" cy="965771"/>
          </a:xfrm>
        </p:spPr>
        <p:txBody>
          <a:bodyPr>
            <a:normAutofit/>
          </a:bodyPr>
          <a:lstStyle/>
          <a:p>
            <a:pPr algn="ctr"/>
            <a:r>
              <a:rPr lang="en-US" sz="4000" dirty="0">
                <a:latin typeface="Calibri" panose="020F0502020204030204" pitchFamily="34" charset="0"/>
                <a:cs typeface="Calibri" panose="020F0502020204030204" pitchFamily="34" charset="0"/>
              </a:rPr>
              <a:t>Introduction</a:t>
            </a:r>
          </a:p>
        </p:txBody>
      </p:sp>
      <p:pic>
        <p:nvPicPr>
          <p:cNvPr id="6" name="Picture Placeholder 5">
            <a:extLst>
              <a:ext uri="{FF2B5EF4-FFF2-40B4-BE49-F238E27FC236}">
                <a16:creationId xmlns:a16="http://schemas.microsoft.com/office/drawing/2014/main" id="{7E74DC06-4C95-9F61-2648-E5FE38F77944}"/>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16553" r="16553"/>
          <a:stretch/>
        </p:blipFill>
        <p:spPr>
          <a:xfrm>
            <a:off x="839788" y="636999"/>
            <a:ext cx="4626064" cy="5763008"/>
          </a:xfrm>
        </p:spPr>
      </p:pic>
      <p:pic>
        <p:nvPicPr>
          <p:cNvPr id="10" name="Video 9">
            <a:hlinkClick r:id="" action="ppaction://media"/>
            <a:extLst>
              <a:ext uri="{FF2B5EF4-FFF2-40B4-BE49-F238E27FC236}">
                <a16:creationId xmlns:a16="http://schemas.microsoft.com/office/drawing/2014/main" id="{A1F8DC27-7C68-0066-F03A-249DF493FB5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9669550"/>
      </p:ext>
    </p:extLst>
  </p:cSld>
  <p:clrMapOvr>
    <a:masterClrMapping/>
  </p:clrMapOvr>
  <mc:AlternateContent xmlns:mc="http://schemas.openxmlformats.org/markup-compatibility/2006">
    <mc:Choice xmlns:p14="http://schemas.microsoft.com/office/powerpoint/2010/main" Requires="p14">
      <p:transition spd="slow" p14:dur="2000" advTm="13634"/>
    </mc:Choice>
    <mc:Fallback>
      <p:transition spd="slow" advTm="13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B4D0-299A-CD68-2B16-B9CBD94031C4}"/>
              </a:ext>
            </a:extLst>
          </p:cNvPr>
          <p:cNvSpPr>
            <a:spLocks noGrp="1"/>
          </p:cNvSpPr>
          <p:nvPr>
            <p:ph type="title"/>
          </p:nvPr>
        </p:nvSpPr>
        <p:spPr>
          <a:xfrm>
            <a:off x="831850" y="585627"/>
            <a:ext cx="10515600" cy="883577"/>
          </a:xfrm>
        </p:spPr>
        <p:txBody>
          <a:bodyPr>
            <a:normAutofit/>
          </a:bodyPr>
          <a:lstStyle/>
          <a:p>
            <a:r>
              <a:rPr lang="en-US" sz="4000" dirty="0">
                <a:latin typeface="Calibri" panose="020F0502020204030204" pitchFamily="34" charset="0"/>
                <a:cs typeface="Calibri" panose="020F0502020204030204" pitchFamily="34" charset="0"/>
              </a:rPr>
              <a:t>    Description of Data Set</a:t>
            </a:r>
          </a:p>
        </p:txBody>
      </p:sp>
      <p:sp>
        <p:nvSpPr>
          <p:cNvPr id="3" name="Text Placeholder 2">
            <a:extLst>
              <a:ext uri="{FF2B5EF4-FFF2-40B4-BE49-F238E27FC236}">
                <a16:creationId xmlns:a16="http://schemas.microsoft.com/office/drawing/2014/main" id="{2295D170-23B1-EEB6-D663-E9420BD73041}"/>
              </a:ext>
            </a:extLst>
          </p:cNvPr>
          <p:cNvSpPr>
            <a:spLocks noGrp="1"/>
          </p:cNvSpPr>
          <p:nvPr>
            <p:ph type="body" idx="1"/>
          </p:nvPr>
        </p:nvSpPr>
        <p:spPr>
          <a:xfrm>
            <a:off x="831850" y="1469205"/>
            <a:ext cx="10515600" cy="4803168"/>
          </a:xfrm>
          <a:solidFill>
            <a:schemeClr val="accent2">
              <a:lumMod val="20000"/>
              <a:lumOff val="80000"/>
            </a:schemeClr>
          </a:solidFill>
        </p:spPr>
        <p:txBody>
          <a:bodyPr>
            <a:normAutofit fontScale="92500" lnSpcReduction="20000"/>
          </a:bodyPr>
          <a:lstStyle/>
          <a:p>
            <a:r>
              <a:rPr lang="en-US"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      </a:t>
            </a:r>
            <a:r>
              <a:rPr lang="en-US" sz="1400" dirty="0">
                <a:solidFill>
                  <a:schemeClr val="tx1"/>
                </a:solidFill>
                <a:latin typeface="Calibri" panose="020F0502020204030204" pitchFamily="34" charset="0"/>
                <a:cs typeface="Calibri" panose="020F0502020204030204" pitchFamily="34" charset="0"/>
              </a:rPr>
              <a:t>The data set consists of the rows below:</a:t>
            </a:r>
          </a:p>
          <a:p>
            <a:pPr>
              <a:lnSpc>
                <a:spcPct val="110000"/>
              </a:lnSpc>
            </a:pPr>
            <a:endParaRPr lang="en-US" sz="700" dirty="0">
              <a:solidFill>
                <a:schemeClr val="tx1"/>
              </a:solidFill>
              <a:latin typeface="Calibri" panose="020F0502020204030204" pitchFamily="34" charset="0"/>
              <a:cs typeface="Calibri" panose="020F0502020204030204" pitchFamily="34" charset="0"/>
            </a:endParaRPr>
          </a:p>
          <a:p>
            <a:pPr marL="203200" marR="0">
              <a:lnSpc>
                <a:spcPct val="110000"/>
              </a:lnSpc>
              <a:spcBef>
                <a:spcPts val="0"/>
              </a:spcBef>
              <a:spcAft>
                <a:spcPts val="0"/>
              </a:spcAft>
            </a:pP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 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qu</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en</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0000"/>
              </a:lnSpc>
              <a:spcBef>
                <a:spcPts val="45"/>
              </a:spcBef>
              <a:spcAft>
                <a:spcPts val="0"/>
              </a:spcAft>
            </a:pPr>
            <a:r>
              <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p>
          <a:p>
            <a:pPr marL="203200" marR="0">
              <a:lnSpc>
                <a:spcPct val="110000"/>
              </a:lnSpc>
              <a:spcBef>
                <a:spcPts val="0"/>
              </a:spcBef>
              <a:spcAft>
                <a:spcPts val="0"/>
              </a:spcAft>
            </a:pP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_ur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RL</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ho</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el</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gg</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0000"/>
              </a:lnSpc>
              <a:spcBef>
                <a:spcPts val="45"/>
              </a:spcBef>
              <a:spcAft>
                <a:spcPts val="0"/>
              </a:spcAft>
            </a:pPr>
            <a:r>
              <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p>
          <a:p>
            <a:pPr marL="203200" marR="0">
              <a:lnSpc>
                <a:spcPct val="110000"/>
              </a:lnSpc>
              <a:spcBef>
                <a:spcPts val="0"/>
              </a:spcBef>
              <a:spcAft>
                <a:spcPts val="0"/>
              </a:spcAft>
            </a:pP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_</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en</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 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en</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0000"/>
              </a:lnSpc>
              <a:spcBef>
                <a:spcPts val="45"/>
              </a:spcBef>
              <a:spcAft>
                <a:spcPts val="0"/>
              </a:spcAft>
            </a:pPr>
            <a:r>
              <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p>
          <a:p>
            <a:pPr marL="203200" marR="0">
              <a:lnSpc>
                <a:spcPct val="110000"/>
              </a:lnSpc>
              <a:spcBef>
                <a:spcPts val="0"/>
              </a:spcBef>
              <a:spcAft>
                <a:spcPts val="0"/>
              </a:spcAft>
            </a:pP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_s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ed:</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ast</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endPar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0000"/>
              </a:lnSpc>
              <a:spcBef>
                <a:spcPts val="45"/>
              </a:spcBef>
              <a:spcAft>
                <a:spcPts val="0"/>
              </a:spcAft>
            </a:pPr>
            <a:r>
              <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p>
          <a:p>
            <a:pPr marL="203200" marR="0">
              <a:lnSpc>
                <a:spcPct val="110000"/>
              </a:lnSpc>
              <a:spcBef>
                <a:spcPts val="0"/>
              </a:spcBef>
              <a:spcAft>
                <a:spcPts val="0"/>
              </a:spcAft>
            </a:pP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ou</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0000"/>
              </a:lnSpc>
              <a:spcBef>
                <a:spcPts val="45"/>
              </a:spcBef>
              <a:spcAft>
                <a:spcPts val="0"/>
              </a:spcAft>
            </a:pPr>
            <a:r>
              <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p>
          <a:p>
            <a:pPr marL="203200" marR="0">
              <a:lnSpc>
                <a:spcPct val="110000"/>
              </a:lnSpc>
              <a:spcBef>
                <a:spcPts val="0"/>
              </a:spcBef>
              <a:spcAft>
                <a:spcPts val="0"/>
              </a:spcAft>
            </a:pP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0000"/>
              </a:lnSpc>
              <a:spcBef>
                <a:spcPts val="45"/>
              </a:spcBef>
              <a:spcAft>
                <a:spcPts val="0"/>
              </a:spcAft>
            </a:pPr>
            <a:r>
              <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p>
          <a:p>
            <a:pPr marL="203200" marR="0">
              <a:lnSpc>
                <a:spcPct val="110000"/>
              </a:lnSpc>
              <a:spcBef>
                <a:spcPts val="0"/>
              </a:spcBef>
              <a:spcAft>
                <a:spcPts val="0"/>
              </a:spcAft>
            </a:pP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0000"/>
              </a:lnSpc>
              <a:spcBef>
                <a:spcPts val="45"/>
              </a:spcBef>
              <a:spcAft>
                <a:spcPts val="0"/>
              </a:spcAft>
            </a:pPr>
            <a:r>
              <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p>
          <a:p>
            <a:pPr marL="201930" marR="1310640" indent="1270">
              <a:lnSpc>
                <a:spcPct val="110000"/>
              </a:lnSpc>
              <a:spcBef>
                <a:spcPts val="0"/>
              </a:spcBef>
              <a:spcAft>
                <a:spcPts val="0"/>
              </a:spcAft>
            </a:pP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hbo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hood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_</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hbo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hoo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where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ed.</a:t>
            </a:r>
            <a:r>
              <a:rPr lang="en-US" sz="1400" spc="9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201930" marR="1310640" indent="1270">
              <a:lnSpc>
                <a:spcPct val="110000"/>
              </a:lnSpc>
              <a:spcBef>
                <a:spcPts val="0"/>
              </a:spcBef>
              <a:spcAft>
                <a:spcPts val="0"/>
              </a:spcAft>
            </a:pPr>
            <a:endParaRPr lang="en-US" sz="1400" spc="9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01930" marR="1310640" indent="1270">
              <a:lnSpc>
                <a:spcPct val="110000"/>
              </a:lnSpc>
              <a:spcBef>
                <a:spcPts val="0"/>
              </a:spcBef>
              <a:spcAft>
                <a:spcPts val="0"/>
              </a:spcAft>
            </a:pP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re_ur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RL</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a:t>
            </a:r>
          </a:p>
          <a:p>
            <a:pPr marL="201930" marR="1310640" indent="1270">
              <a:lnSpc>
                <a:spcPct val="110000"/>
              </a:lnSpc>
              <a:spcBef>
                <a:spcPts val="0"/>
              </a:spcBef>
              <a:spcAft>
                <a:spcPts val="0"/>
              </a:spcAft>
            </a:pPr>
            <a:endPar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203200" marR="0">
              <a:lnSpc>
                <a:spcPct val="110000"/>
              </a:lnSpc>
              <a:spcBef>
                <a:spcPts val="140"/>
              </a:spcBef>
              <a:spcAft>
                <a:spcPts val="0"/>
              </a:spcAft>
            </a:pP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_</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qu</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en</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ho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0000"/>
              </a:lnSpc>
              <a:spcBef>
                <a:spcPts val="10"/>
              </a:spcBef>
              <a:spcAft>
                <a:spcPts val="0"/>
              </a:spcAft>
            </a:pPr>
            <a:r>
              <a:rPr lang="en-US"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p>
          <a:p>
            <a:pPr>
              <a:lnSpc>
                <a:spcPct val="110000"/>
              </a:lnSpc>
            </a:pPr>
            <a:r>
              <a:rPr lang="en-US" sz="1400" spc="-1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il</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bou</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2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op</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a:t>
            </a:r>
            <a:r>
              <a:rPr lang="en-US" sz="1400" spc="3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il</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 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en</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3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il</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3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
            </a:r>
            <a:r>
              <a:rPr lang="en-US" sz="1400" spc="-1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2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a:t>
            </a:r>
            <a:r>
              <a:rPr lang="en-US" sz="14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a:t>
            </a:r>
            <a:r>
              <a:rPr lang="en-US" sz="1400" spc="-5"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on</a:t>
            </a:r>
            <a:r>
              <a:rPr lang="en-US" sz="14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600" dirty="0">
              <a:solidFill>
                <a:schemeClr val="tx1"/>
              </a:solidFill>
              <a:latin typeface="Calibri" panose="020F0502020204030204" pitchFamily="34" charset="0"/>
              <a:cs typeface="Calibri" panose="020F0502020204030204" pitchFamily="34" charset="0"/>
            </a:endParaRPr>
          </a:p>
        </p:txBody>
      </p:sp>
      <p:pic>
        <p:nvPicPr>
          <p:cNvPr id="8" name="Video 7">
            <a:hlinkClick r:id="" action="ppaction://media"/>
            <a:extLst>
              <a:ext uri="{FF2B5EF4-FFF2-40B4-BE49-F238E27FC236}">
                <a16:creationId xmlns:a16="http://schemas.microsoft.com/office/drawing/2014/main" id="{49283F01-91C0-83BE-EB29-0ECBD3825F8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7887234"/>
      </p:ext>
    </p:extLst>
  </p:cSld>
  <p:clrMapOvr>
    <a:masterClrMapping/>
  </p:clrMapOvr>
  <mc:AlternateContent xmlns:mc="http://schemas.openxmlformats.org/markup-compatibility/2006">
    <mc:Choice xmlns:p14="http://schemas.microsoft.com/office/powerpoint/2010/main" Requires="p14">
      <p:transition spd="slow" p14:dur="2000" advTm="3412"/>
    </mc:Choice>
    <mc:Fallback>
      <p:transition spd="slow" advTm="3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2C92-5D17-74D0-A12C-36D893C9B9CC}"/>
              </a:ext>
            </a:extLst>
          </p:cNvPr>
          <p:cNvSpPr>
            <a:spLocks noGrp="1"/>
          </p:cNvSpPr>
          <p:nvPr>
            <p:ph type="title"/>
          </p:nvPr>
        </p:nvSpPr>
        <p:spPr>
          <a:xfrm>
            <a:off x="839788" y="457200"/>
            <a:ext cx="3932237" cy="1096392"/>
          </a:xfrm>
        </p:spPr>
        <p:txBody>
          <a:bodyPr>
            <a:normAutofit/>
          </a:bodyPr>
          <a:lstStyle/>
          <a:p>
            <a:r>
              <a:rPr lang="en-US" sz="4000" dirty="0">
                <a:latin typeface="Calibri" panose="020F0502020204030204" pitchFamily="34" charset="0"/>
                <a:cs typeface="Calibri" panose="020F0502020204030204" pitchFamily="34" charset="0"/>
              </a:rPr>
              <a:t>Project Objectives </a:t>
            </a:r>
          </a:p>
        </p:txBody>
      </p:sp>
      <p:pic>
        <p:nvPicPr>
          <p:cNvPr id="6" name="Picture Placeholder 5" descr="A room with a door open&#10;&#10;Description automatically generated">
            <a:extLst>
              <a:ext uri="{FF2B5EF4-FFF2-40B4-BE49-F238E27FC236}">
                <a16:creationId xmlns:a16="http://schemas.microsoft.com/office/drawing/2014/main" id="{C0AF137B-D439-3B0A-D4A5-B5013F2303DE}"/>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14209" r="14209"/>
          <a:stretch>
            <a:fillRect/>
          </a:stretch>
        </p:blipFill>
        <p:spPr>
          <a:xfrm>
            <a:off x="7128768" y="457201"/>
            <a:ext cx="4226619" cy="5403850"/>
          </a:xfrm>
        </p:spPr>
      </p:pic>
      <p:sp>
        <p:nvSpPr>
          <p:cNvPr id="4" name="Text Placeholder 3">
            <a:extLst>
              <a:ext uri="{FF2B5EF4-FFF2-40B4-BE49-F238E27FC236}">
                <a16:creationId xmlns:a16="http://schemas.microsoft.com/office/drawing/2014/main" id="{8FFBD2D0-DF23-5AA9-7DF8-CF3FD12E8814}"/>
              </a:ext>
            </a:extLst>
          </p:cNvPr>
          <p:cNvSpPr>
            <a:spLocks noGrp="1"/>
          </p:cNvSpPr>
          <p:nvPr>
            <p:ph type="body" sz="half" idx="2"/>
          </p:nvPr>
        </p:nvSpPr>
        <p:spPr>
          <a:xfrm>
            <a:off x="275208" y="1855433"/>
            <a:ext cx="6853559" cy="4013555"/>
          </a:xfrm>
          <a:solidFill>
            <a:schemeClr val="accent2">
              <a:lumMod val="20000"/>
              <a:lumOff val="80000"/>
            </a:schemeClr>
          </a:solidFill>
        </p:spPr>
        <p:txBody>
          <a:bodyPr>
            <a:normAutofit fontScale="62500" lnSpcReduction="20000"/>
          </a:bodyPr>
          <a:lstStyle/>
          <a:p>
            <a:pPr marL="203200" marR="0">
              <a:spcBef>
                <a:spcPts val="0"/>
              </a:spcBef>
              <a:spcAft>
                <a:spcPts val="0"/>
              </a:spcAft>
            </a:pPr>
            <a:endParaRPr lang="en-US" sz="1400" spc="-10" dirty="0">
              <a:effectLst/>
              <a:latin typeface="Calibri" panose="020F0502020204030204" pitchFamily="34" charset="0"/>
              <a:ea typeface="Calibri" panose="020F0502020204030204" pitchFamily="34" charset="0"/>
              <a:cs typeface="Calibri" panose="020F0502020204030204" pitchFamily="34" charset="0"/>
            </a:endParaRPr>
          </a:p>
          <a:p>
            <a:pPr marL="203200" marR="0">
              <a:spcBef>
                <a:spcPts val="0"/>
              </a:spcBef>
              <a:spcAft>
                <a:spcPts val="0"/>
              </a:spcAft>
            </a:pPr>
            <a:endParaRPr lang="en-US" sz="1400" spc="-10" dirty="0">
              <a:latin typeface="Calibri" panose="020F0502020204030204" pitchFamily="34" charset="0"/>
              <a:ea typeface="Calibri" panose="020F0502020204030204" pitchFamily="34" charset="0"/>
              <a:cs typeface="Calibri" panose="020F0502020204030204" pitchFamily="34" charset="0"/>
            </a:endParaRPr>
          </a:p>
          <a:p>
            <a:pPr marL="203200" marR="0">
              <a:spcBef>
                <a:spcPts val="0"/>
              </a:spcBef>
              <a:spcAft>
                <a:spcPts val="0"/>
              </a:spcAft>
            </a:pPr>
            <a:r>
              <a:rPr lang="en-US" sz="1400" spc="-10" dirty="0">
                <a:effectLst/>
                <a:latin typeface="Calibri" panose="020F0502020204030204" pitchFamily="34" charset="0"/>
                <a:ea typeface="Calibri" panose="020F0502020204030204" pitchFamily="34" charset="0"/>
                <a:cs typeface="Calibri" panose="020F0502020204030204" pitchFamily="34" charset="0"/>
              </a:rPr>
              <a:t>1</a:t>
            </a:r>
            <a:r>
              <a:rPr lang="en-US" sz="1400" dirty="0">
                <a:effectLst/>
                <a:latin typeface="Calibri" panose="020F0502020204030204" pitchFamily="34" charset="0"/>
                <a:ea typeface="Calibri" panose="020F0502020204030204" pitchFamily="34" charset="0"/>
                <a:cs typeface="Calibri" panose="020F0502020204030204" pitchFamily="34" charset="0"/>
              </a:rPr>
              <a:t>. Ge</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spc="5" dirty="0">
                <a:effectLst/>
                <a:latin typeface="Calibri" panose="020F0502020204030204" pitchFamily="34" charset="0"/>
                <a:ea typeface="Calibri" panose="020F0502020204030204" pitchFamily="34" charset="0"/>
                <a:cs typeface="Calibri" panose="020F0502020204030204" pitchFamily="34" charset="0"/>
              </a:rPr>
              <a:t>g</a:t>
            </a:r>
            <a:r>
              <a:rPr lang="en-US" sz="1400" dirty="0">
                <a:effectLst/>
                <a:latin typeface="Calibri" panose="020F0502020204030204" pitchFamily="34" charset="0"/>
                <a:ea typeface="Calibri" panose="020F0502020204030204" pitchFamily="34" charset="0"/>
                <a:cs typeface="Calibri" panose="020F0502020204030204" pitchFamily="34" charset="0"/>
              </a:rPr>
              <a:t>ra</a:t>
            </a:r>
            <a:r>
              <a:rPr lang="en-US" sz="1400" spc="-5" dirty="0">
                <a:effectLst/>
                <a:latin typeface="Calibri" panose="020F0502020204030204" pitchFamily="34" charset="0"/>
                <a:ea typeface="Calibri" panose="020F0502020204030204" pitchFamily="34" charset="0"/>
                <a:cs typeface="Calibri" panose="020F0502020204030204" pitchFamily="34" charset="0"/>
              </a:rPr>
              <a:t>ph</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dirty="0">
                <a:effectLst/>
                <a:latin typeface="Calibri" panose="020F0502020204030204" pitchFamily="34" charset="0"/>
                <a:ea typeface="Calibri" panose="020F0502020204030204" pitchFamily="34" charset="0"/>
                <a:cs typeface="Calibri" panose="020F0502020204030204" pitchFamily="34" charset="0"/>
              </a:rPr>
              <a:t>al </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spc="-25"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g</a:t>
            </a:r>
            <a:r>
              <a:rPr lang="en-US" sz="1400" spc="-5" dirty="0">
                <a:effectLst/>
                <a:latin typeface="Calibri" panose="020F0502020204030204" pitchFamily="34" charset="0"/>
                <a:ea typeface="Calibri" panose="020F0502020204030204" pitchFamily="34" charset="0"/>
                <a:cs typeface="Calibri" panose="020F0502020204030204" pitchFamily="34" charset="0"/>
              </a:rPr>
              <a:t>h</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s:</a:t>
            </a:r>
            <a:endParaRPr lang="en-US"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ts val="700"/>
              </a:lnSpc>
              <a:spcBef>
                <a:spcPts val="45"/>
              </a:spcBef>
              <a:spcAft>
                <a:spcPts val="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p>
          <a:p>
            <a:pPr marL="294640" marR="0">
              <a:spcBef>
                <a:spcPts val="0"/>
              </a:spcBef>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V</a:t>
            </a:r>
            <a:r>
              <a:rPr lang="en-US" sz="1400" spc="5" dirty="0">
                <a:effectLst/>
                <a:latin typeface="Calibri" panose="020F0502020204030204" pitchFamily="34" charset="0"/>
                <a:ea typeface="Calibri" panose="020F0502020204030204" pitchFamily="34" charset="0"/>
                <a:cs typeface="Calibri" panose="020F0502020204030204" pitchFamily="34" charset="0"/>
              </a:rPr>
              <a:t>i</a:t>
            </a:r>
            <a:r>
              <a:rPr lang="en-US" sz="1400" dirty="0">
                <a:effectLst/>
                <a:latin typeface="Calibri" panose="020F0502020204030204" pitchFamily="34" charset="0"/>
                <a:ea typeface="Calibri" panose="020F0502020204030204" pitchFamily="34" charset="0"/>
                <a:cs typeface="Calibri" panose="020F0502020204030204" pitchFamily="34" charset="0"/>
              </a:rPr>
              <a:t>su</a:t>
            </a:r>
            <a:r>
              <a:rPr lang="en-US" sz="1400" spc="-5"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li</a:t>
            </a:r>
            <a:r>
              <a:rPr lang="en-US" sz="1400" spc="-5" dirty="0">
                <a:effectLst/>
                <a:latin typeface="Calibri" panose="020F0502020204030204" pitchFamily="34" charset="0"/>
                <a:ea typeface="Calibri" panose="020F0502020204030204" pitchFamily="34" charset="0"/>
                <a:cs typeface="Calibri" panose="020F0502020204030204" pitchFamily="34" charset="0"/>
              </a:rPr>
              <a:t>z</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5" dirty="0">
                <a:effectLst/>
                <a:latin typeface="Calibri" panose="020F0502020204030204" pitchFamily="34" charset="0"/>
                <a:ea typeface="Calibri" panose="020F0502020204030204" pitchFamily="34" charset="0"/>
                <a:cs typeface="Calibri" panose="020F0502020204030204" pitchFamily="34" charset="0"/>
              </a:rPr>
              <a:t>h</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 d</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r</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bu</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n</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f</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li</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spc="5" dirty="0">
                <a:effectLst/>
                <a:latin typeface="Calibri" panose="020F0502020204030204" pitchFamily="34" charset="0"/>
                <a:ea typeface="Calibri" panose="020F0502020204030204" pitchFamily="34" charset="0"/>
                <a:cs typeface="Calibri" panose="020F0502020204030204" pitchFamily="34" charset="0"/>
              </a:rPr>
              <a:t>g</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n</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m</a:t>
            </a:r>
            <a:r>
              <a:rPr lang="en-US" sz="1400" dirty="0">
                <a:effectLst/>
                <a:latin typeface="Calibri" panose="020F0502020204030204" pitchFamily="34" charset="0"/>
                <a:ea typeface="Calibri" panose="020F0502020204030204" pitchFamily="34" charset="0"/>
                <a:cs typeface="Calibri" panose="020F0502020204030204" pitchFamily="34" charset="0"/>
              </a:rPr>
              <a:t>ap</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o</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d</a:t>
            </a:r>
            <a:r>
              <a:rPr lang="en-US" sz="1400" dirty="0">
                <a:effectLst/>
                <a:latin typeface="Calibri" panose="020F0502020204030204" pitchFamily="34" charset="0"/>
                <a:ea typeface="Calibri" panose="020F0502020204030204" pitchFamily="34" charset="0"/>
                <a:cs typeface="Calibri" panose="020F0502020204030204" pitchFamily="34" charset="0"/>
              </a:rPr>
              <a:t>en</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dirty="0">
                <a:effectLst/>
                <a:latin typeface="Calibri" panose="020F0502020204030204" pitchFamily="34" charset="0"/>
                <a:ea typeface="Calibri" panose="020F0502020204030204" pitchFamily="34" charset="0"/>
                <a:cs typeface="Calibri" panose="020F0502020204030204" pitchFamily="34" charset="0"/>
              </a:rPr>
              <a:t>fy</a:t>
            </a:r>
            <a:r>
              <a:rPr lang="en-US" sz="1400" spc="-5" dirty="0">
                <a:effectLst/>
                <a:latin typeface="Calibri" panose="020F0502020204030204" pitchFamily="34" charset="0"/>
                <a:ea typeface="Calibri" panose="020F0502020204030204" pitchFamily="34" charset="0"/>
                <a:cs typeface="Calibri" panose="020F0502020204030204" pitchFamily="34" charset="0"/>
              </a:rPr>
              <a:t> popu</a:t>
            </a:r>
            <a:r>
              <a:rPr lang="en-US" sz="1400" spc="10" dirty="0">
                <a:effectLst/>
                <a:latin typeface="Calibri" panose="020F0502020204030204" pitchFamily="34" charset="0"/>
                <a:ea typeface="Calibri" panose="020F0502020204030204" pitchFamily="34" charset="0"/>
                <a:cs typeface="Calibri" panose="020F0502020204030204" pitchFamily="34" charset="0"/>
              </a:rPr>
              <a:t>l</a:t>
            </a:r>
            <a:r>
              <a:rPr lang="en-US" sz="1400" dirty="0">
                <a:effectLst/>
                <a:latin typeface="Calibri" panose="020F0502020204030204" pitchFamily="34" charset="0"/>
                <a:ea typeface="Calibri" panose="020F0502020204030204" pitchFamily="34" charset="0"/>
                <a:cs typeface="Calibri" panose="020F0502020204030204" pitchFamily="34" charset="0"/>
              </a:rPr>
              <a:t>ar</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g</a:t>
            </a:r>
            <a:r>
              <a:rPr lang="en-US" sz="1400" spc="-5" dirty="0">
                <a:effectLst/>
                <a:latin typeface="Calibri" panose="020F0502020204030204" pitchFamily="34" charset="0"/>
                <a:ea typeface="Calibri" panose="020F0502020204030204" pitchFamily="34" charset="0"/>
                <a:cs typeface="Calibri" panose="020F0502020204030204" pitchFamily="34" charset="0"/>
              </a:rPr>
              <a:t>hbo</a:t>
            </a:r>
            <a:r>
              <a:rPr lang="en-US" sz="1400" dirty="0">
                <a:effectLst/>
                <a:latin typeface="Calibri" panose="020F0502020204030204" pitchFamily="34" charset="0"/>
                <a:ea typeface="Calibri" panose="020F0502020204030204" pitchFamily="34" charset="0"/>
                <a:cs typeface="Calibri" panose="020F0502020204030204" pitchFamily="34" charset="0"/>
              </a:rPr>
              <a:t>r</a:t>
            </a:r>
            <a:r>
              <a:rPr lang="en-US" sz="1400" spc="-5" dirty="0">
                <a:effectLst/>
                <a:latin typeface="Calibri" panose="020F0502020204030204" pitchFamily="34" charset="0"/>
                <a:ea typeface="Calibri" panose="020F0502020204030204" pitchFamily="34" charset="0"/>
                <a:cs typeface="Calibri" panose="020F0502020204030204" pitchFamily="34" charset="0"/>
              </a:rPr>
              <a:t>hood</a:t>
            </a:r>
            <a:r>
              <a:rPr lang="en-US" sz="1400" dirty="0">
                <a:effectLst/>
                <a:latin typeface="Calibri" panose="020F0502020204030204" pitchFamily="34" charset="0"/>
                <a:ea typeface="Calibri" panose="020F0502020204030204" pitchFamily="34" charset="0"/>
                <a:cs typeface="Calibri" panose="020F0502020204030204" pitchFamily="34" charset="0"/>
              </a:rPr>
              <a:t>s.</a:t>
            </a:r>
            <a:endParaRPr lang="en-US"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ts val="700"/>
              </a:lnSpc>
              <a:spcBef>
                <a:spcPts val="45"/>
              </a:spcBef>
              <a:spcAft>
                <a:spcPts val="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p>
          <a:p>
            <a:pPr marL="294640" marR="0">
              <a:spcBef>
                <a:spcPts val="0"/>
              </a:spcBef>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E</a:t>
            </a:r>
            <a:r>
              <a:rPr lang="en-US" sz="1400" dirty="0">
                <a:effectLst/>
                <a:latin typeface="Calibri" panose="020F0502020204030204" pitchFamily="34" charset="0"/>
                <a:ea typeface="Calibri" panose="020F0502020204030204" pitchFamily="34" charset="0"/>
                <a:cs typeface="Calibri" panose="020F0502020204030204" pitchFamily="34" charset="0"/>
              </a:rPr>
              <a:t>xp</a:t>
            </a:r>
            <a:r>
              <a:rPr lang="en-US" sz="1400" spc="10" dirty="0">
                <a:effectLst/>
                <a:latin typeface="Calibri" panose="020F0502020204030204" pitchFamily="34" charset="0"/>
                <a:ea typeface="Calibri" panose="020F0502020204030204" pitchFamily="34" charset="0"/>
                <a:cs typeface="Calibri" panose="020F0502020204030204" pitchFamily="34" charset="0"/>
              </a:rPr>
              <a:t>l</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re</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5" dirty="0">
                <a:effectLst/>
                <a:latin typeface="Calibri" panose="020F0502020204030204" pitchFamily="34" charset="0"/>
                <a:ea typeface="Calibri" panose="020F0502020204030204" pitchFamily="34" charset="0"/>
                <a:cs typeface="Calibri" panose="020F0502020204030204" pitchFamily="34" charset="0"/>
              </a:rPr>
              <a:t>h</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g</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spc="5" dirty="0">
                <a:effectLst/>
                <a:latin typeface="Calibri" panose="020F0502020204030204" pitchFamily="34" charset="0"/>
                <a:ea typeface="Calibri" panose="020F0502020204030204" pitchFamily="34" charset="0"/>
                <a:cs typeface="Calibri" panose="020F0502020204030204" pitchFamily="34" charset="0"/>
              </a:rPr>
              <a:t>g</a:t>
            </a:r>
            <a:r>
              <a:rPr lang="en-US" sz="1400" dirty="0">
                <a:effectLst/>
                <a:latin typeface="Calibri" panose="020F0502020204030204" pitchFamily="34" charset="0"/>
                <a:ea typeface="Calibri" panose="020F0502020204030204" pitchFamily="34" charset="0"/>
                <a:cs typeface="Calibri" panose="020F0502020204030204" pitchFamily="34" charset="0"/>
              </a:rPr>
              <a:t>ra</a:t>
            </a:r>
            <a:r>
              <a:rPr lang="en-US" sz="1400" spc="-5" dirty="0">
                <a:effectLst/>
                <a:latin typeface="Calibri" panose="020F0502020204030204" pitchFamily="34" charset="0"/>
                <a:ea typeface="Calibri" panose="020F0502020204030204" pitchFamily="34" charset="0"/>
                <a:cs typeface="Calibri" panose="020F0502020204030204" pitchFamily="34" charset="0"/>
              </a:rPr>
              <a:t>ph</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dirty="0">
                <a:effectLst/>
                <a:latin typeface="Calibri" panose="020F0502020204030204" pitchFamily="34" charset="0"/>
                <a:ea typeface="Calibri" panose="020F0502020204030204" pitchFamily="34" charset="0"/>
                <a:cs typeface="Calibri" panose="020F0502020204030204" pitchFamily="34" charset="0"/>
              </a:rPr>
              <a:t>al</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spc="-5" dirty="0">
                <a:effectLst/>
                <a:latin typeface="Calibri" panose="020F0502020204030204" pitchFamily="34" charset="0"/>
                <a:ea typeface="Calibri" panose="020F0502020204030204" pitchFamily="34" charset="0"/>
                <a:cs typeface="Calibri" panose="020F0502020204030204" pitchFamily="34" charset="0"/>
              </a:rPr>
              <a:t>on</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dirty="0">
                <a:effectLst/>
                <a:latin typeface="Calibri" panose="020F0502020204030204" pitchFamily="34" charset="0"/>
                <a:ea typeface="Calibri" panose="020F0502020204030204" pitchFamily="34" charset="0"/>
                <a:cs typeface="Calibri" panose="020F0502020204030204" pitchFamily="34" charset="0"/>
              </a:rPr>
              <a:t>en</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r</a:t>
            </a:r>
            <a:r>
              <a:rPr lang="en-US" sz="1400" spc="2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n</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f</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li</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spc="5" dirty="0">
                <a:effectLst/>
                <a:latin typeface="Calibri" panose="020F0502020204030204" pitchFamily="34" charset="0"/>
                <a:ea typeface="Calibri" panose="020F0502020204030204" pitchFamily="34" charset="0"/>
                <a:cs typeface="Calibri" panose="020F0502020204030204" pitchFamily="34" charset="0"/>
              </a:rPr>
              <a:t>g</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d</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ho</a:t>
            </a:r>
            <a:r>
              <a:rPr lang="en-US" sz="1400" dirty="0">
                <a:effectLst/>
                <a:latin typeface="Calibri" panose="020F0502020204030204" pitchFamily="34" charset="0"/>
                <a:ea typeface="Calibri" panose="020F0502020204030204" pitchFamily="34" charset="0"/>
                <a:cs typeface="Calibri" panose="020F0502020204030204" pitchFamily="34" charset="0"/>
              </a:rPr>
              <a:t>st</a:t>
            </a:r>
            <a:r>
              <a:rPr lang="en-US" sz="1400" spc="-20"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l</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spc="2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on</a:t>
            </a:r>
            <a:r>
              <a:rPr lang="en-US" sz="1400" dirty="0">
                <a:effectLst/>
                <a:latin typeface="Calibri" panose="020F0502020204030204" pitchFamily="34" charset="0"/>
                <a:ea typeface="Calibri" panose="020F0502020204030204" pitchFamily="34" charset="0"/>
                <a:cs typeface="Calibri" panose="020F0502020204030204" pitchFamily="34" charset="0"/>
              </a:rPr>
              <a:t>s.</a:t>
            </a:r>
            <a:endParaRPr lang="en-US"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ts val="1000"/>
              </a:lnSpc>
              <a:spcBef>
                <a:spcPts val="0"/>
              </a:spcBef>
              <a:spcAft>
                <a:spcPts val="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p>
          <a:p>
            <a:pPr marL="0" marR="0">
              <a:lnSpc>
                <a:spcPts val="1100"/>
              </a:lnSpc>
              <a:spcBef>
                <a:spcPts val="85"/>
              </a:spcBef>
              <a:spcAft>
                <a:spcPts val="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p>
          <a:p>
            <a:pPr marL="203200" marR="0">
              <a:spcBef>
                <a:spcPts val="0"/>
              </a:spcBef>
              <a:spcAft>
                <a:spcPts val="0"/>
              </a:spcAft>
            </a:pPr>
            <a:r>
              <a:rPr lang="en-US" sz="1400" spc="-10" dirty="0">
                <a:effectLst/>
                <a:latin typeface="Calibri" panose="020F0502020204030204" pitchFamily="34" charset="0"/>
                <a:ea typeface="Calibri" panose="020F0502020204030204" pitchFamily="34" charset="0"/>
                <a:cs typeface="Calibri" panose="020F0502020204030204" pitchFamily="34" charset="0"/>
              </a:rPr>
              <a:t>2</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P</a:t>
            </a:r>
            <a:r>
              <a:rPr lang="en-US" sz="1400" dirty="0">
                <a:effectLst/>
                <a:latin typeface="Calibri" panose="020F0502020204030204" pitchFamily="34" charset="0"/>
                <a:ea typeface="Calibri" panose="020F0502020204030204" pitchFamily="34" charset="0"/>
                <a:cs typeface="Calibri" panose="020F0502020204030204" pitchFamily="34" charset="0"/>
              </a:rPr>
              <a:t>r</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g a</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d</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v</a:t>
            </a:r>
            <a:r>
              <a:rPr lang="en-US" sz="1400" spc="-25"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il</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30" dirty="0">
                <a:effectLst/>
                <a:latin typeface="Calibri" panose="020F0502020204030204" pitchFamily="34" charset="0"/>
                <a:ea typeface="Calibri" panose="020F0502020204030204" pitchFamily="34" charset="0"/>
                <a:cs typeface="Calibri" panose="020F0502020204030204" pitchFamily="34" charset="0"/>
              </a:rPr>
              <a:t>b</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15" dirty="0">
                <a:effectLst/>
                <a:latin typeface="Calibri" panose="020F0502020204030204" pitchFamily="34" charset="0"/>
                <a:ea typeface="Calibri" panose="020F0502020204030204" pitchFamily="34" charset="0"/>
                <a:cs typeface="Calibri" panose="020F0502020204030204" pitchFamily="34" charset="0"/>
              </a:rPr>
              <a:t>l</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y</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l</a:t>
            </a:r>
            <a:r>
              <a:rPr lang="en-US" sz="1400" spc="5" dirty="0">
                <a:effectLst/>
                <a:latin typeface="Calibri" panose="020F0502020204030204" pitchFamily="34" charset="0"/>
                <a:ea typeface="Calibri" panose="020F0502020204030204" pitchFamily="34" charset="0"/>
                <a:cs typeface="Calibri" panose="020F0502020204030204" pitchFamily="34" charset="0"/>
              </a:rPr>
              <a:t>y</a:t>
            </a:r>
            <a:r>
              <a:rPr lang="en-US" sz="1400" spc="-25"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dirty="0">
                <a:effectLst/>
                <a:latin typeface="Calibri" panose="020F0502020204030204" pitchFamily="34" charset="0"/>
                <a:ea typeface="Calibri" panose="020F0502020204030204" pitchFamily="34" charset="0"/>
                <a:cs typeface="Calibri" panose="020F0502020204030204" pitchFamily="34" charset="0"/>
              </a:rPr>
              <a:t>s:</a:t>
            </a:r>
            <a:endParaRPr lang="en-US"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ts val="700"/>
              </a:lnSpc>
              <a:spcBef>
                <a:spcPts val="45"/>
              </a:spcBef>
              <a:spcAft>
                <a:spcPts val="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p>
          <a:p>
            <a:pPr marL="294640" marR="0">
              <a:spcBef>
                <a:spcPts val="0"/>
              </a:spcBef>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l</a:t>
            </a:r>
            <a:r>
              <a:rPr lang="en-US" sz="1400" spc="5" dirty="0">
                <a:effectLst/>
                <a:latin typeface="Calibri" panose="020F0502020204030204" pitchFamily="34" charset="0"/>
                <a:ea typeface="Calibri" panose="020F0502020204030204" pitchFamily="34" charset="0"/>
                <a:cs typeface="Calibri" panose="020F0502020204030204" pitchFamily="34" charset="0"/>
              </a:rPr>
              <a:t>y</a:t>
            </a:r>
            <a:r>
              <a:rPr lang="en-US" sz="1400" spc="-5" dirty="0">
                <a:effectLst/>
                <a:latin typeface="Calibri" panose="020F0502020204030204" pitchFamily="34" charset="0"/>
                <a:ea typeface="Calibri" panose="020F0502020204030204" pitchFamily="34" charset="0"/>
                <a:cs typeface="Calibri" panose="020F0502020204030204" pitchFamily="34" charset="0"/>
              </a:rPr>
              <a:t>z</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 p</a:t>
            </a:r>
            <a:r>
              <a:rPr lang="en-US" sz="1400" dirty="0">
                <a:effectLst/>
                <a:latin typeface="Calibri" panose="020F0502020204030204" pitchFamily="34" charset="0"/>
                <a:ea typeface="Calibri" panose="020F0502020204030204" pitchFamily="34" charset="0"/>
                <a:cs typeface="Calibri" panose="020F0502020204030204" pitchFamily="34" charset="0"/>
              </a:rPr>
              <a:t>r</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g </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ren</a:t>
            </a:r>
            <a:r>
              <a:rPr lang="en-US" sz="1400" spc="-5" dirty="0">
                <a:effectLst/>
                <a:latin typeface="Calibri" panose="020F0502020204030204" pitchFamily="34" charset="0"/>
                <a:ea typeface="Calibri" panose="020F0502020204030204" pitchFamily="34" charset="0"/>
                <a:cs typeface="Calibri" panose="020F0502020204030204" pitchFamily="34" charset="0"/>
              </a:rPr>
              <a:t>d</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b</a:t>
            </a:r>
            <a:r>
              <a:rPr lang="en-US" sz="1400" dirty="0">
                <a:effectLst/>
                <a:latin typeface="Calibri" panose="020F0502020204030204" pitchFamily="34" charset="0"/>
                <a:ea typeface="Calibri" panose="020F0502020204030204" pitchFamily="34" charset="0"/>
                <a:cs typeface="Calibri" panose="020F0502020204030204" pitchFamily="34" charset="0"/>
              </a:rPr>
              <a:t>ased</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n</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p</a:t>
            </a:r>
            <a:r>
              <a:rPr lang="en-US" sz="1400" spc="20" dirty="0">
                <a:effectLst/>
                <a:latin typeface="Calibri" panose="020F0502020204030204" pitchFamily="34" charset="0"/>
                <a:ea typeface="Calibri" panose="020F0502020204030204" pitchFamily="34" charset="0"/>
                <a:cs typeface="Calibri" panose="020F0502020204030204" pitchFamily="34" charset="0"/>
              </a:rPr>
              <a:t>r</a:t>
            </a:r>
            <a:r>
              <a:rPr lang="en-US" sz="1400" spc="-5" dirty="0">
                <a:effectLst/>
                <a:latin typeface="Calibri" panose="020F0502020204030204" pitchFamily="34" charset="0"/>
                <a:ea typeface="Calibri" panose="020F0502020204030204" pitchFamily="34" charset="0"/>
                <a:cs typeface="Calibri" panose="020F0502020204030204" pitchFamily="34" charset="0"/>
              </a:rPr>
              <a:t>op</a:t>
            </a:r>
            <a:r>
              <a:rPr lang="en-US" sz="1400" dirty="0">
                <a:effectLst/>
                <a:latin typeface="Calibri" panose="020F0502020204030204" pitchFamily="34" charset="0"/>
                <a:ea typeface="Calibri" panose="020F0502020204030204" pitchFamily="34" charset="0"/>
                <a:cs typeface="Calibri" panose="020F0502020204030204" pitchFamily="34" charset="0"/>
              </a:rPr>
              <a:t>er</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y</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5" dirty="0">
                <a:effectLst/>
                <a:latin typeface="Calibri" panose="020F0502020204030204" pitchFamily="34" charset="0"/>
                <a:ea typeface="Calibri" panose="020F0502020204030204" pitchFamily="34" charset="0"/>
                <a:cs typeface="Calibri" panose="020F0502020204030204" pitchFamily="34" charset="0"/>
              </a:rPr>
              <a:t>y</a:t>
            </a:r>
            <a:r>
              <a:rPr lang="en-US" sz="1400" spc="-5" dirty="0">
                <a:effectLst/>
                <a:latin typeface="Calibri" panose="020F0502020204030204" pitchFamily="34" charset="0"/>
                <a:ea typeface="Calibri" panose="020F0502020204030204" pitchFamily="34" charset="0"/>
                <a:cs typeface="Calibri" panose="020F0502020204030204" pitchFamily="34" charset="0"/>
              </a:rPr>
              <a:t>p</a:t>
            </a:r>
            <a:r>
              <a:rPr lang="en-US" sz="1400" dirty="0">
                <a:effectLst/>
                <a:latin typeface="Calibri" panose="020F0502020204030204" pitchFamily="34" charset="0"/>
                <a:ea typeface="Calibri" panose="020F0502020204030204" pitchFamily="34" charset="0"/>
                <a:cs typeface="Calibri" panose="020F0502020204030204" pitchFamily="34" charset="0"/>
              </a:rPr>
              <a:t>es,</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r</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spc="1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m</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5" dirty="0">
                <a:effectLst/>
                <a:latin typeface="Calibri" panose="020F0502020204030204" pitchFamily="34" charset="0"/>
                <a:ea typeface="Calibri" panose="020F0502020204030204" pitchFamily="34" charset="0"/>
                <a:cs typeface="Calibri" panose="020F0502020204030204" pitchFamily="34" charset="0"/>
              </a:rPr>
              <a:t>y</a:t>
            </a:r>
            <a:r>
              <a:rPr lang="en-US" sz="1400" spc="-5" dirty="0">
                <a:effectLst/>
                <a:latin typeface="Calibri" panose="020F0502020204030204" pitchFamily="34" charset="0"/>
                <a:ea typeface="Calibri" panose="020F0502020204030204" pitchFamily="34" charset="0"/>
                <a:cs typeface="Calibri" panose="020F0502020204030204" pitchFamily="34" charset="0"/>
              </a:rPr>
              <a:t>p</a:t>
            </a:r>
            <a:r>
              <a:rPr lang="en-US" sz="1400" dirty="0">
                <a:effectLst/>
                <a:latin typeface="Calibri" panose="020F0502020204030204" pitchFamily="34" charset="0"/>
                <a:ea typeface="Calibri" panose="020F0502020204030204" pitchFamily="34" charset="0"/>
                <a:cs typeface="Calibri" panose="020F0502020204030204" pitchFamily="34" charset="0"/>
              </a:rPr>
              <a:t>es,</a:t>
            </a:r>
            <a:r>
              <a:rPr lang="en-US" sz="1400" spc="-2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d</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spc="5" dirty="0">
                <a:effectLst/>
                <a:latin typeface="Calibri" panose="020F0502020204030204" pitchFamily="34" charset="0"/>
                <a:ea typeface="Calibri" panose="020F0502020204030204" pitchFamily="34" charset="0"/>
                <a:cs typeface="Calibri" panose="020F0502020204030204" pitchFamily="34" charset="0"/>
              </a:rPr>
              <a:t>mm</a:t>
            </a:r>
            <a:r>
              <a:rPr lang="en-US" sz="1400" spc="-5" dirty="0">
                <a:effectLst/>
                <a:latin typeface="Calibri" panose="020F0502020204030204" pitchFamily="34" charset="0"/>
                <a:ea typeface="Calibri" panose="020F0502020204030204" pitchFamily="34" charset="0"/>
                <a:cs typeface="Calibri" panose="020F0502020204030204" pitchFamily="34" charset="0"/>
              </a:rPr>
              <a:t>od</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n</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p</a:t>
            </a:r>
            <a:r>
              <a:rPr lang="en-US" sz="1400" spc="2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5" dirty="0">
                <a:effectLst/>
                <a:latin typeface="Calibri" panose="020F0502020204030204" pitchFamily="34" charset="0"/>
                <a:ea typeface="Calibri" panose="020F0502020204030204" pitchFamily="34" charset="0"/>
                <a:cs typeface="Calibri" panose="020F0502020204030204" pitchFamily="34" charset="0"/>
              </a:rPr>
              <a:t>y</a:t>
            </a:r>
            <a:r>
              <a:rPr lang="en-US" sz="1400" dirty="0">
                <a:effectLst/>
                <a:latin typeface="Calibri" panose="020F0502020204030204" pitchFamily="34" charset="0"/>
                <a:ea typeface="Calibri" panose="020F0502020204030204" pitchFamily="34" charset="0"/>
                <a:cs typeface="Calibri" panose="020F0502020204030204" pitchFamily="34" charset="0"/>
              </a:rPr>
              <a:t>.</a:t>
            </a:r>
            <a:endParaRPr lang="en-US"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ts val="700"/>
              </a:lnSpc>
              <a:spcBef>
                <a:spcPts val="45"/>
              </a:spcBef>
              <a:spcAft>
                <a:spcPts val="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p>
          <a:p>
            <a:pPr marL="294640" marR="0">
              <a:spcBef>
                <a:spcPts val="0"/>
              </a:spcBef>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spc="5" dirty="0">
                <a:effectLst/>
                <a:latin typeface="Calibri" panose="020F0502020204030204" pitchFamily="34" charset="0"/>
                <a:ea typeface="Calibri" panose="020F0502020204030204" pitchFamily="34" charset="0"/>
                <a:cs typeface="Calibri" panose="020F0502020204030204" pitchFamily="34" charset="0"/>
              </a:rPr>
              <a:t>v</a:t>
            </a:r>
            <a:r>
              <a:rPr lang="en-US" sz="1400" dirty="0">
                <a:effectLst/>
                <a:latin typeface="Calibri" panose="020F0502020204030204" pitchFamily="34" charset="0"/>
                <a:ea typeface="Calibri" panose="020F0502020204030204" pitchFamily="34" charset="0"/>
                <a:cs typeface="Calibri" panose="020F0502020204030204" pitchFamily="34" charset="0"/>
              </a:rPr>
              <a:t>es</a:t>
            </a:r>
            <a:r>
              <a:rPr lang="en-US" sz="1400" spc="-5"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g</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5" dirty="0">
                <a:effectLst/>
                <a:latin typeface="Calibri" panose="020F0502020204030204" pitchFamily="34" charset="0"/>
                <a:ea typeface="Calibri" panose="020F0502020204030204" pitchFamily="34" charset="0"/>
                <a:cs typeface="Calibri" panose="020F0502020204030204" pitchFamily="34" charset="0"/>
              </a:rPr>
              <a:t>h</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v</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il</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b</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15" dirty="0">
                <a:effectLst/>
                <a:latin typeface="Calibri" panose="020F0502020204030204" pitchFamily="34" charset="0"/>
                <a:ea typeface="Calibri" panose="020F0502020204030204" pitchFamily="34" charset="0"/>
                <a:cs typeface="Calibri" panose="020F0502020204030204" pitchFamily="34" charset="0"/>
              </a:rPr>
              <a:t>l</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y</a:t>
            </a:r>
            <a:r>
              <a:rPr lang="en-US" sz="1400" spc="-5" dirty="0">
                <a:effectLst/>
                <a:latin typeface="Calibri" panose="020F0502020204030204" pitchFamily="34" charset="0"/>
                <a:ea typeface="Calibri" panose="020F0502020204030204" pitchFamily="34" charset="0"/>
                <a:cs typeface="Calibri" panose="020F0502020204030204" pitchFamily="34" charset="0"/>
              </a:rPr>
              <a:t> o</a:t>
            </a:r>
            <a:r>
              <a:rPr lang="en-US" sz="1400" dirty="0">
                <a:effectLst/>
                <a:latin typeface="Calibri" panose="020F0502020204030204" pitchFamily="34" charset="0"/>
                <a:ea typeface="Calibri" panose="020F0502020204030204" pitchFamily="34" charset="0"/>
                <a:cs typeface="Calibri" panose="020F0502020204030204" pitchFamily="34" charset="0"/>
              </a:rPr>
              <a:t>f</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li</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spc="5" dirty="0">
                <a:effectLst/>
                <a:latin typeface="Calibri" panose="020F0502020204030204" pitchFamily="34" charset="0"/>
                <a:ea typeface="Calibri" panose="020F0502020204030204" pitchFamily="34" charset="0"/>
                <a:cs typeface="Calibri" panose="020F0502020204030204" pitchFamily="34" charset="0"/>
              </a:rPr>
              <a:t>g</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spc="5" dirty="0">
                <a:effectLst/>
                <a:latin typeface="Calibri" panose="020F0502020204030204" pitchFamily="34" charset="0"/>
                <a:ea typeface="Calibri" panose="020F0502020204030204" pitchFamily="34" charset="0"/>
                <a:cs typeface="Calibri" panose="020F0502020204030204" pitchFamily="34" charset="0"/>
              </a:rPr>
              <a:t>v</a:t>
            </a:r>
            <a:r>
              <a:rPr lang="en-US" sz="1400" dirty="0">
                <a:effectLst/>
                <a:latin typeface="Calibri" panose="020F0502020204030204" pitchFamily="34" charset="0"/>
                <a:ea typeface="Calibri" panose="020F0502020204030204" pitchFamily="34" charset="0"/>
                <a:cs typeface="Calibri" panose="020F0502020204030204" pitchFamily="34" charset="0"/>
              </a:rPr>
              <a:t>er</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5"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m</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d</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d</a:t>
            </a:r>
            <a:r>
              <a:rPr lang="en-US" sz="1400" dirty="0">
                <a:effectLst/>
                <a:latin typeface="Calibri" panose="020F0502020204030204" pitchFamily="34" charset="0"/>
                <a:ea typeface="Calibri" panose="020F0502020204030204" pitchFamily="34" charset="0"/>
                <a:cs typeface="Calibri" panose="020F0502020204030204" pitchFamily="34" charset="0"/>
              </a:rPr>
              <a:t>en</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dirty="0">
                <a:effectLst/>
                <a:latin typeface="Calibri" panose="020F0502020204030204" pitchFamily="34" charset="0"/>
                <a:ea typeface="Calibri" panose="020F0502020204030204" pitchFamily="34" charset="0"/>
                <a:cs typeface="Calibri" panose="020F0502020204030204" pitchFamily="34" charset="0"/>
              </a:rPr>
              <a:t>fy</a:t>
            </a:r>
            <a:r>
              <a:rPr lang="en-US" sz="1400" spc="-5" dirty="0">
                <a:effectLst/>
                <a:latin typeface="Calibri" panose="020F0502020204030204" pitchFamily="34" charset="0"/>
                <a:ea typeface="Calibri" panose="020F0502020204030204" pitchFamily="34" charset="0"/>
                <a:cs typeface="Calibri" panose="020F0502020204030204" pitchFamily="34" charset="0"/>
              </a:rPr>
              <a:t> p</a:t>
            </a:r>
            <a:r>
              <a:rPr lang="en-US" sz="1400" dirty="0">
                <a:effectLst/>
                <a:latin typeface="Calibri" panose="020F0502020204030204" pitchFamily="34" charset="0"/>
                <a:ea typeface="Calibri" panose="020F0502020204030204" pitchFamily="34" charset="0"/>
                <a:cs typeface="Calibri" panose="020F0502020204030204" pitchFamily="34" charset="0"/>
              </a:rPr>
              <a:t>eak</a:t>
            </a:r>
            <a:r>
              <a:rPr lang="en-US" sz="1400" spc="-5" dirty="0">
                <a:effectLst/>
                <a:latin typeface="Calibri" panose="020F0502020204030204" pitchFamily="34" charset="0"/>
                <a:ea typeface="Calibri" panose="020F0502020204030204" pitchFamily="34" charset="0"/>
                <a:cs typeface="Calibri" panose="020F0502020204030204" pitchFamily="34" charset="0"/>
              </a:rPr>
              <a:t> p</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35" dirty="0">
                <a:effectLst/>
                <a:latin typeface="Calibri" panose="020F0502020204030204" pitchFamily="34" charset="0"/>
                <a:ea typeface="Calibri" panose="020F0502020204030204" pitchFamily="34" charset="0"/>
                <a:cs typeface="Calibri" panose="020F0502020204030204" pitchFamily="34" charset="0"/>
              </a:rPr>
              <a:t>r</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od</a:t>
            </a:r>
            <a:r>
              <a:rPr lang="en-US" sz="1400" dirty="0">
                <a:effectLst/>
                <a:latin typeface="Calibri" panose="020F0502020204030204" pitchFamily="34" charset="0"/>
                <a:ea typeface="Calibri" panose="020F0502020204030204" pitchFamily="34" charset="0"/>
                <a:cs typeface="Calibri" panose="020F0502020204030204" pitchFamily="34" charset="0"/>
              </a:rPr>
              <a:t>s.</a:t>
            </a:r>
            <a:endParaRPr lang="en-US"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ts val="1000"/>
              </a:lnSpc>
              <a:spcBef>
                <a:spcPts val="0"/>
              </a:spcBef>
              <a:spcAft>
                <a:spcPts val="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p>
          <a:p>
            <a:pPr marL="0" marR="0">
              <a:lnSpc>
                <a:spcPts val="1100"/>
              </a:lnSpc>
              <a:spcBef>
                <a:spcPts val="90"/>
              </a:spcBef>
              <a:spcAft>
                <a:spcPts val="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p>
          <a:p>
            <a:pPr marL="203200" marR="0">
              <a:spcBef>
                <a:spcPts val="0"/>
              </a:spcBef>
              <a:spcAft>
                <a:spcPts val="0"/>
              </a:spcAft>
            </a:pPr>
            <a:r>
              <a:rPr lang="en-US" sz="1400" spc="-10" dirty="0">
                <a:effectLst/>
                <a:latin typeface="Calibri" panose="020F0502020204030204" pitchFamily="34" charset="0"/>
                <a:ea typeface="Calibri" panose="020F0502020204030204" pitchFamily="34" charset="0"/>
                <a:cs typeface="Calibri" panose="020F0502020204030204" pitchFamily="34" charset="0"/>
              </a:rPr>
              <a:t>3</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H</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st</a:t>
            </a:r>
            <a:r>
              <a:rPr lang="en-US" sz="1400" spc="-20"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P</a:t>
            </a:r>
            <a:r>
              <a:rPr lang="en-US" sz="1400" dirty="0">
                <a:effectLst/>
                <a:latin typeface="Calibri" panose="020F0502020204030204" pitchFamily="34" charset="0"/>
                <a:ea typeface="Calibri" panose="020F0502020204030204" pitchFamily="34" charset="0"/>
                <a:cs typeface="Calibri" panose="020F0502020204030204" pitchFamily="34" charset="0"/>
              </a:rPr>
              <a:t>erf</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r</a:t>
            </a:r>
            <a:r>
              <a:rPr lang="en-US" sz="1400" spc="5" dirty="0">
                <a:effectLst/>
                <a:latin typeface="Calibri" panose="020F0502020204030204" pitchFamily="34" charset="0"/>
                <a:ea typeface="Calibri" panose="020F0502020204030204" pitchFamily="34" charset="0"/>
                <a:cs typeface="Calibri" panose="020F0502020204030204" pitchFamily="34" charset="0"/>
              </a:rPr>
              <a:t>m</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dirty="0">
                <a:effectLst/>
                <a:latin typeface="Calibri" panose="020F0502020204030204" pitchFamily="34" charset="0"/>
                <a:ea typeface="Calibri" panose="020F0502020204030204" pitchFamily="34" charset="0"/>
                <a:cs typeface="Calibri" panose="020F0502020204030204" pitchFamily="34" charset="0"/>
              </a:rPr>
              <a:t>e:</a:t>
            </a:r>
            <a:endParaRPr lang="en-US"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ts val="800"/>
              </a:lnSpc>
              <a:spcBef>
                <a:spcPts val="15"/>
              </a:spcBef>
              <a:spcAft>
                <a:spcPts val="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p>
          <a:p>
            <a:pPr marL="294640" marR="0">
              <a:spcBef>
                <a:spcPts val="0"/>
              </a:spcBef>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v</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l</a:t>
            </a:r>
            <a:r>
              <a:rPr lang="en-US" sz="1400" spc="-5" dirty="0">
                <a:effectLst/>
                <a:latin typeface="Calibri" panose="020F0502020204030204" pitchFamily="34" charset="0"/>
                <a:ea typeface="Calibri" panose="020F0502020204030204" pitchFamily="34" charset="0"/>
                <a:cs typeface="Calibri" panose="020F0502020204030204" pitchFamily="34" charset="0"/>
              </a:rPr>
              <a:t>u</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 ho</a:t>
            </a:r>
            <a:r>
              <a:rPr lang="en-US" sz="1400" dirty="0">
                <a:effectLst/>
                <a:latin typeface="Calibri" panose="020F0502020204030204" pitchFamily="34" charset="0"/>
                <a:ea typeface="Calibri" panose="020F0502020204030204" pitchFamily="34" charset="0"/>
                <a:cs typeface="Calibri" panose="020F0502020204030204" pitchFamily="34" charset="0"/>
              </a:rPr>
              <a:t>st</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spc="-5" dirty="0">
                <a:effectLst/>
                <a:latin typeface="Calibri" panose="020F0502020204030204" pitchFamily="34" charset="0"/>
                <a:ea typeface="Calibri" panose="020F0502020204030204" pitchFamily="34" charset="0"/>
                <a:cs typeface="Calibri" panose="020F0502020204030204" pitchFamily="34" charset="0"/>
              </a:rPr>
              <a:t>h</a:t>
            </a:r>
            <a:r>
              <a:rPr lang="en-US" sz="1400" dirty="0">
                <a:effectLst/>
                <a:latin typeface="Calibri" panose="020F0502020204030204" pitchFamily="34" charset="0"/>
                <a:ea typeface="Calibri" panose="020F0502020204030204" pitchFamily="34" charset="0"/>
                <a:cs typeface="Calibri" panose="020F0502020204030204" pitchFamily="34" charset="0"/>
              </a:rPr>
              <a:t>ara</a:t>
            </a:r>
            <a:r>
              <a:rPr lang="en-US" sz="1400" spc="-15" dirty="0">
                <a:effectLst/>
                <a:latin typeface="Calibri" panose="020F0502020204030204" pitchFamily="34" charset="0"/>
                <a:ea typeface="Calibri" panose="020F0502020204030204" pitchFamily="34" charset="0"/>
                <a:cs typeface="Calibri" panose="020F0502020204030204" pitchFamily="34" charset="0"/>
              </a:rPr>
              <a:t>c</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er</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dirty="0">
                <a:effectLst/>
                <a:latin typeface="Calibri" panose="020F0502020204030204" pitchFamily="34" charset="0"/>
                <a:ea typeface="Calibri" panose="020F0502020204030204" pitchFamily="34" charset="0"/>
                <a:cs typeface="Calibri" panose="020F0502020204030204" pitchFamily="34" charset="0"/>
              </a:rPr>
              <a:t>s, </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spc="10" dirty="0">
                <a:effectLst/>
                <a:latin typeface="Calibri" panose="020F0502020204030204" pitchFamily="34" charset="0"/>
                <a:ea typeface="Calibri" panose="020F0502020204030204" pitchFamily="34" charset="0"/>
                <a:cs typeface="Calibri" panose="020F0502020204030204" pitchFamily="34" charset="0"/>
              </a:rPr>
              <a:t>l</a:t>
            </a:r>
            <a:r>
              <a:rPr lang="en-US" sz="1400" spc="-5" dirty="0">
                <a:effectLst/>
                <a:latin typeface="Calibri" panose="020F0502020204030204" pitchFamily="34" charset="0"/>
                <a:ea typeface="Calibri" panose="020F0502020204030204" pitchFamily="34" charset="0"/>
                <a:cs typeface="Calibri" panose="020F0502020204030204" pitchFamily="34" charset="0"/>
              </a:rPr>
              <a:t>ud</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g super host</a:t>
            </a:r>
            <a:r>
              <a:rPr lang="en-US" sz="1400" spc="-2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5"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5" dirty="0">
                <a:effectLst/>
                <a:latin typeface="Calibri" panose="020F0502020204030204" pitchFamily="34" charset="0"/>
                <a:ea typeface="Calibri" panose="020F0502020204030204" pitchFamily="34" charset="0"/>
                <a:cs typeface="Calibri" panose="020F0502020204030204" pitchFamily="34" charset="0"/>
              </a:rPr>
              <a:t>u</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2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resp</a:t>
            </a:r>
            <a:r>
              <a:rPr lang="en-US" sz="1400" spc="-10" dirty="0">
                <a:effectLst/>
                <a:latin typeface="Calibri" panose="020F0502020204030204" pitchFamily="34" charset="0"/>
                <a:ea typeface="Calibri" panose="020F0502020204030204" pitchFamily="34" charset="0"/>
                <a:cs typeface="Calibri" panose="020F0502020204030204" pitchFamily="34" charset="0"/>
              </a:rPr>
              <a:t>o</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se</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m</a:t>
            </a:r>
            <a:r>
              <a:rPr lang="en-US" sz="1400" dirty="0">
                <a:effectLst/>
                <a:latin typeface="Calibri" panose="020F0502020204030204" pitchFamily="34" charset="0"/>
                <a:ea typeface="Calibri" panose="020F0502020204030204" pitchFamily="34" charset="0"/>
                <a:cs typeface="Calibri" panose="020F0502020204030204" pitchFamily="34" charset="0"/>
              </a:rPr>
              <a:t>es,</a:t>
            </a:r>
            <a:r>
              <a:rPr lang="en-US" sz="1400" spc="-2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d</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v</a:t>
            </a:r>
            <a:r>
              <a:rPr lang="en-US" sz="1400" dirty="0">
                <a:effectLst/>
                <a:latin typeface="Calibri" panose="020F0502020204030204" pitchFamily="34" charset="0"/>
                <a:ea typeface="Calibri" panose="020F0502020204030204" pitchFamily="34" charset="0"/>
                <a:cs typeface="Calibri" panose="020F0502020204030204" pitchFamily="34" charset="0"/>
              </a:rPr>
              <a:t>er</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dirty="0">
                <a:effectLst/>
                <a:latin typeface="Calibri" panose="020F0502020204030204" pitchFamily="34" charset="0"/>
                <a:ea typeface="Calibri" panose="020F0502020204030204" pitchFamily="34" charset="0"/>
                <a:cs typeface="Calibri" panose="020F0502020204030204" pitchFamily="34" charset="0"/>
              </a:rPr>
              <a:t>f</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n</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m</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thod</a:t>
            </a:r>
            <a:r>
              <a:rPr lang="en-US" sz="1400" dirty="0">
                <a:effectLst/>
                <a:latin typeface="Calibri" panose="020F0502020204030204" pitchFamily="34" charset="0"/>
                <a:ea typeface="Calibri" panose="020F0502020204030204" pitchFamily="34" charset="0"/>
                <a:cs typeface="Calibri" panose="020F0502020204030204" pitchFamily="34" charset="0"/>
              </a:rPr>
              <a:t>s.</a:t>
            </a:r>
            <a:endParaRPr lang="en-US"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ts val="700"/>
              </a:lnSpc>
              <a:spcBef>
                <a:spcPts val="45"/>
              </a:spcBef>
              <a:spcAft>
                <a:spcPts val="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p>
          <a:p>
            <a:pPr marL="0" marR="0">
              <a:lnSpc>
                <a:spcPts val="700"/>
              </a:lnSpc>
              <a:spcBef>
                <a:spcPts val="45"/>
              </a:spcBef>
              <a:spcAft>
                <a:spcPts val="0"/>
              </a:spcAft>
            </a:pP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a:t>
            </a:r>
            <a:r>
              <a:rPr lang="en-US" sz="1400" spc="1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E</a:t>
            </a:r>
            <a:r>
              <a:rPr lang="en-US" sz="1400" dirty="0">
                <a:effectLst/>
                <a:latin typeface="Calibri" panose="020F0502020204030204" pitchFamily="34" charset="0"/>
                <a:ea typeface="Calibri" panose="020F0502020204030204" pitchFamily="34" charset="0"/>
                <a:cs typeface="Calibri" panose="020F0502020204030204" pitchFamily="34" charset="0"/>
              </a:rPr>
              <a:t>xp</a:t>
            </a:r>
            <a:r>
              <a:rPr lang="en-US" sz="1400" spc="10" dirty="0">
                <a:effectLst/>
                <a:latin typeface="Calibri" panose="020F0502020204030204" pitchFamily="34" charset="0"/>
                <a:ea typeface="Calibri" panose="020F0502020204030204" pitchFamily="34" charset="0"/>
                <a:cs typeface="Calibri" panose="020F0502020204030204" pitchFamily="34" charset="0"/>
              </a:rPr>
              <a:t>l</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re</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rre</a:t>
            </a:r>
            <a:r>
              <a:rPr lang="en-US" sz="1400" spc="10" dirty="0">
                <a:effectLst/>
                <a:latin typeface="Calibri" panose="020F0502020204030204" pitchFamily="34" charset="0"/>
                <a:ea typeface="Calibri" panose="020F0502020204030204" pitchFamily="34" charset="0"/>
                <a:cs typeface="Calibri" panose="020F0502020204030204" pitchFamily="34" charset="0"/>
              </a:rPr>
              <a:t>l</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on</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b</a:t>
            </a:r>
            <a:r>
              <a:rPr lang="en-US" sz="1400" dirty="0">
                <a:effectLst/>
                <a:latin typeface="Calibri" panose="020F0502020204030204" pitchFamily="34" charset="0"/>
                <a:ea typeface="Calibri" panose="020F0502020204030204" pitchFamily="34" charset="0"/>
                <a:cs typeface="Calibri" panose="020F0502020204030204" pitchFamily="34" charset="0"/>
              </a:rPr>
              <a:t>e</a:t>
            </a:r>
            <a:r>
              <a:rPr lang="en-US" sz="1400" spc="-5"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w</a:t>
            </a:r>
            <a:r>
              <a:rPr lang="en-US" sz="1400" spc="5" dirty="0">
                <a:effectLst/>
                <a:latin typeface="Calibri" panose="020F0502020204030204" pitchFamily="34" charset="0"/>
                <a:ea typeface="Calibri" panose="020F0502020204030204" pitchFamily="34" charset="0"/>
                <a:cs typeface="Calibri" panose="020F0502020204030204" pitchFamily="34" charset="0"/>
              </a:rPr>
              <a:t>e</a:t>
            </a:r>
            <a:r>
              <a:rPr lang="en-US" sz="1400" dirty="0">
                <a:effectLst/>
                <a:latin typeface="Calibri" panose="020F0502020204030204" pitchFamily="34" charset="0"/>
                <a:ea typeface="Calibri" panose="020F0502020204030204" pitchFamily="34" charset="0"/>
                <a:cs typeface="Calibri" panose="020F0502020204030204" pitchFamily="34" charset="0"/>
              </a:rPr>
              <a:t>en</a:t>
            </a:r>
            <a:r>
              <a:rPr lang="en-US" sz="1400" spc="-10" dirty="0">
                <a:effectLst/>
                <a:latin typeface="Calibri" panose="020F0502020204030204" pitchFamily="34" charset="0"/>
                <a:ea typeface="Calibri" panose="020F0502020204030204" pitchFamily="34" charset="0"/>
                <a:cs typeface="Calibri" panose="020F0502020204030204" pitchFamily="34" charset="0"/>
              </a:rPr>
              <a:t> </a:t>
            </a:r>
            <a:r>
              <a:rPr lang="en-US" sz="1400" spc="-5" dirty="0">
                <a:effectLst/>
                <a:latin typeface="Calibri" panose="020F0502020204030204" pitchFamily="34" charset="0"/>
                <a:ea typeface="Calibri" panose="020F0502020204030204" pitchFamily="34" charset="0"/>
                <a:cs typeface="Calibri" panose="020F0502020204030204" pitchFamily="34" charset="0"/>
              </a:rPr>
              <a:t>ho</a:t>
            </a:r>
            <a:r>
              <a:rPr lang="en-US" sz="1400" dirty="0">
                <a:effectLst/>
                <a:latin typeface="Calibri" panose="020F0502020204030204" pitchFamily="34" charset="0"/>
                <a:ea typeface="Calibri" panose="020F0502020204030204" pitchFamily="34" charset="0"/>
                <a:cs typeface="Calibri" panose="020F0502020204030204" pitchFamily="34" charset="0"/>
              </a:rPr>
              <a:t>st</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10" dirty="0">
                <a:effectLst/>
                <a:latin typeface="Calibri" panose="020F0502020204030204" pitchFamily="34" charset="0"/>
                <a:ea typeface="Calibri" panose="020F0502020204030204" pitchFamily="34" charset="0"/>
                <a:cs typeface="Calibri" panose="020F0502020204030204" pitchFamily="34" charset="0"/>
              </a:rPr>
              <a:t>tt</a:t>
            </a:r>
            <a:r>
              <a:rPr lang="en-US" sz="1400" dirty="0">
                <a:effectLst/>
                <a:latin typeface="Calibri" panose="020F0502020204030204" pitchFamily="34" charset="0"/>
                <a:ea typeface="Calibri" panose="020F0502020204030204" pitchFamily="34" charset="0"/>
                <a:cs typeface="Calibri" panose="020F0502020204030204" pitchFamily="34" charset="0"/>
              </a:rPr>
              <a:t>r</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bu</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dirty="0">
                <a:effectLst/>
                <a:latin typeface="Calibri" panose="020F0502020204030204" pitchFamily="34" charset="0"/>
                <a:ea typeface="Calibri" panose="020F0502020204030204" pitchFamily="34" charset="0"/>
                <a:cs typeface="Calibri" panose="020F0502020204030204" pitchFamily="34" charset="0"/>
              </a:rPr>
              <a:t>es</a:t>
            </a:r>
            <a:r>
              <a:rPr lang="en-US" sz="1400" spc="-5"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d</a:t>
            </a:r>
            <a:r>
              <a:rPr lang="en-US" sz="1400" spc="10" dirty="0">
                <a:effectLst/>
                <a:latin typeface="Calibri" panose="020F0502020204030204" pitchFamily="34" charset="0"/>
                <a:ea typeface="Calibri" panose="020F0502020204030204" pitchFamily="34" charset="0"/>
                <a:cs typeface="Calibri" panose="020F0502020204030204" pitchFamily="34" charset="0"/>
              </a:rPr>
              <a:t> li</a:t>
            </a:r>
            <a:r>
              <a:rPr lang="en-US" sz="1400" dirty="0">
                <a:effectLst/>
                <a:latin typeface="Calibri" panose="020F0502020204030204" pitchFamily="34" charset="0"/>
                <a:ea typeface="Calibri" panose="020F0502020204030204" pitchFamily="34" charset="0"/>
                <a:cs typeface="Calibri" panose="020F0502020204030204" pitchFamily="34" charset="0"/>
              </a:rPr>
              <a:t>s</a:t>
            </a:r>
            <a:r>
              <a:rPr lang="en-US" sz="1400" spc="-10" dirty="0">
                <a:effectLst/>
                <a:latin typeface="Calibri" panose="020F0502020204030204" pitchFamily="34" charset="0"/>
                <a:ea typeface="Calibri" panose="020F0502020204030204" pitchFamily="34" charset="0"/>
                <a:cs typeface="Calibri" panose="020F0502020204030204" pitchFamily="34" charset="0"/>
              </a:rPr>
              <a:t>t</a:t>
            </a:r>
            <a:r>
              <a:rPr lang="en-US" sz="1400" spc="10" dirty="0">
                <a:effectLst/>
                <a:latin typeface="Calibri" panose="020F0502020204030204" pitchFamily="34" charset="0"/>
                <a:ea typeface="Calibri" panose="020F0502020204030204" pitchFamily="34" charset="0"/>
                <a:cs typeface="Calibri" panose="020F0502020204030204" pitchFamily="34" charset="0"/>
              </a:rPr>
              <a:t>i</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dirty="0">
                <a:effectLst/>
                <a:latin typeface="Calibri" panose="020F0502020204030204" pitchFamily="34" charset="0"/>
                <a:ea typeface="Calibri" panose="020F0502020204030204" pitchFamily="34" charset="0"/>
                <a:cs typeface="Calibri" panose="020F0502020204030204" pitchFamily="34" charset="0"/>
              </a:rPr>
              <a:t>g </a:t>
            </a:r>
            <a:r>
              <a:rPr lang="en-US" sz="1400" spc="-5" dirty="0">
                <a:effectLst/>
                <a:latin typeface="Calibri" panose="020F0502020204030204" pitchFamily="34" charset="0"/>
                <a:ea typeface="Calibri" panose="020F0502020204030204" pitchFamily="34" charset="0"/>
                <a:cs typeface="Calibri" panose="020F0502020204030204" pitchFamily="34" charset="0"/>
              </a:rPr>
              <a:t>p</a:t>
            </a:r>
            <a:r>
              <a:rPr lang="en-US" sz="1400" dirty="0">
                <a:effectLst/>
                <a:latin typeface="Calibri" panose="020F0502020204030204" pitchFamily="34" charset="0"/>
                <a:ea typeface="Calibri" panose="020F0502020204030204" pitchFamily="34" charset="0"/>
                <a:cs typeface="Calibri" panose="020F0502020204030204" pitchFamily="34" charset="0"/>
              </a:rPr>
              <a:t>erf</a:t>
            </a:r>
            <a:r>
              <a:rPr lang="en-US" sz="1400" spc="-5" dirty="0">
                <a:effectLst/>
                <a:latin typeface="Calibri" panose="020F0502020204030204" pitchFamily="34" charset="0"/>
                <a:ea typeface="Calibri" panose="020F0502020204030204" pitchFamily="34" charset="0"/>
                <a:cs typeface="Calibri" panose="020F0502020204030204" pitchFamily="34" charset="0"/>
              </a:rPr>
              <a:t>o</a:t>
            </a:r>
            <a:r>
              <a:rPr lang="en-US" sz="1400" dirty="0">
                <a:effectLst/>
                <a:latin typeface="Calibri" panose="020F0502020204030204" pitchFamily="34" charset="0"/>
                <a:ea typeface="Calibri" panose="020F0502020204030204" pitchFamily="34" charset="0"/>
                <a:cs typeface="Calibri" panose="020F0502020204030204" pitchFamily="34" charset="0"/>
              </a:rPr>
              <a:t>r</a:t>
            </a:r>
            <a:r>
              <a:rPr lang="en-US" sz="1400" spc="5" dirty="0">
                <a:effectLst/>
                <a:latin typeface="Calibri" panose="020F0502020204030204" pitchFamily="34" charset="0"/>
                <a:ea typeface="Calibri" panose="020F0502020204030204" pitchFamily="34" charset="0"/>
                <a:cs typeface="Calibri" panose="020F0502020204030204" pitchFamily="34" charset="0"/>
              </a:rPr>
              <a:t>m</a:t>
            </a:r>
            <a:r>
              <a:rPr lang="en-US" sz="1400" dirty="0">
                <a:effectLst/>
                <a:latin typeface="Calibri" panose="020F0502020204030204" pitchFamily="34" charset="0"/>
                <a:ea typeface="Calibri" panose="020F0502020204030204" pitchFamily="34" charset="0"/>
                <a:cs typeface="Calibri" panose="020F0502020204030204" pitchFamily="34" charset="0"/>
              </a:rPr>
              <a:t>a</a:t>
            </a:r>
            <a:r>
              <a:rPr lang="en-US" sz="1400" spc="-5" dirty="0">
                <a:effectLst/>
                <a:latin typeface="Calibri" panose="020F0502020204030204" pitchFamily="34" charset="0"/>
                <a:ea typeface="Calibri" panose="020F0502020204030204" pitchFamily="34" charset="0"/>
                <a:cs typeface="Calibri" panose="020F0502020204030204" pitchFamily="34" charset="0"/>
              </a:rPr>
              <a:t>n</a:t>
            </a:r>
            <a:r>
              <a:rPr lang="en-US" sz="1400" spc="-10" dirty="0">
                <a:effectLst/>
                <a:latin typeface="Calibri" panose="020F0502020204030204" pitchFamily="34" charset="0"/>
                <a:ea typeface="Calibri" panose="020F0502020204030204" pitchFamily="34" charset="0"/>
                <a:cs typeface="Calibri" panose="020F0502020204030204" pitchFamily="34" charset="0"/>
              </a:rPr>
              <a:t>c</a:t>
            </a:r>
            <a:r>
              <a:rPr lang="en-US" sz="1400" dirty="0">
                <a:effectLst/>
                <a:latin typeface="Calibri" panose="020F0502020204030204" pitchFamily="34" charset="0"/>
                <a:ea typeface="Calibri" panose="020F0502020204030204" pitchFamily="34" charset="0"/>
                <a:cs typeface="Calibri" panose="020F0502020204030204" pitchFamily="34" charset="0"/>
              </a:rPr>
              <a:t>e.</a:t>
            </a:r>
          </a:p>
          <a:p>
            <a:pPr marL="0" marR="0">
              <a:lnSpc>
                <a:spcPts val="700"/>
              </a:lnSpc>
              <a:spcBef>
                <a:spcPts val="45"/>
              </a:spcBef>
              <a:spcAft>
                <a:spcPts val="0"/>
              </a:spcAft>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ts val="700"/>
              </a:lnSpc>
              <a:spcBef>
                <a:spcPts val="45"/>
              </a:spcBef>
              <a:spcAft>
                <a:spcPts val="0"/>
              </a:spcAft>
            </a:pPr>
            <a:endParaRPr lang="en-US" sz="1400" dirty="0">
              <a:latin typeface="Calibri" panose="020F0502020204030204" pitchFamily="34" charset="0"/>
              <a:cs typeface="Calibri" panose="020F0502020204030204" pitchFamily="34" charset="0"/>
            </a:endParaRPr>
          </a:p>
          <a:p>
            <a:pPr marL="203200" marR="0">
              <a:spcBef>
                <a:spcPts val="0"/>
              </a:spcBef>
              <a:spcAft>
                <a:spcPts val="0"/>
              </a:spcAft>
            </a:pPr>
            <a:r>
              <a:rPr lang="en-US" sz="1400" spc="-10" dirty="0">
                <a:effectLst/>
                <a:latin typeface="Calibri" panose="020F0502020204030204" pitchFamily="34" charset="0"/>
                <a:ea typeface="Calibri" panose="020F0502020204030204" pitchFamily="34" charset="0"/>
              </a:rPr>
              <a:t>4</a:t>
            </a:r>
            <a:r>
              <a:rPr lang="en-US" sz="1400" dirty="0">
                <a:effectLst/>
                <a:latin typeface="Calibri" panose="020F0502020204030204" pitchFamily="34" charset="0"/>
                <a:ea typeface="Calibri" panose="020F0502020204030204" pitchFamily="34" charset="0"/>
              </a:rPr>
              <a:t>. Re</a:t>
            </a:r>
            <a:r>
              <a:rPr lang="en-US" sz="1400" spc="10" dirty="0">
                <a:effectLst/>
                <a:latin typeface="Calibri" panose="020F0502020204030204" pitchFamily="34" charset="0"/>
                <a:ea typeface="Calibri" panose="020F0502020204030204" pitchFamily="34" charset="0"/>
              </a:rPr>
              <a:t>vi</a:t>
            </a:r>
            <a:r>
              <a:rPr lang="en-US" sz="1400" dirty="0">
                <a:effectLst/>
                <a:latin typeface="Calibri" panose="020F0502020204030204" pitchFamily="34" charset="0"/>
                <a:ea typeface="Calibri" panose="020F0502020204030204" pitchFamily="34" charset="0"/>
              </a:rPr>
              <a:t>ew</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S</a:t>
            </a:r>
            <a:r>
              <a:rPr lang="en-US" sz="1400" spc="-15" dirty="0">
                <a:effectLst/>
                <a:latin typeface="Calibri" panose="020F0502020204030204" pitchFamily="34" charset="0"/>
                <a:ea typeface="Calibri" panose="020F0502020204030204" pitchFamily="34" charset="0"/>
              </a:rPr>
              <a:t>c</a:t>
            </a:r>
            <a:r>
              <a:rPr lang="en-US" sz="1400" spc="-5" dirty="0">
                <a:effectLst/>
                <a:latin typeface="Calibri" panose="020F0502020204030204" pitchFamily="34" charset="0"/>
                <a:ea typeface="Calibri" panose="020F0502020204030204" pitchFamily="34" charset="0"/>
              </a:rPr>
              <a:t>o</a:t>
            </a:r>
            <a:r>
              <a:rPr lang="en-US" sz="1400" dirty="0">
                <a:effectLst/>
                <a:latin typeface="Calibri" panose="020F0502020204030204" pitchFamily="34" charset="0"/>
                <a:ea typeface="Calibri" panose="020F0502020204030204" pitchFamily="34" charset="0"/>
              </a:rPr>
              <a:t>res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a:t>
            </a:r>
            <a:r>
              <a:rPr lang="en-US" sz="1400" spc="-5" dirty="0">
                <a:effectLst/>
                <a:latin typeface="Calibri" panose="020F0502020204030204" pitchFamily="34" charset="0"/>
                <a:ea typeface="Calibri" panose="020F0502020204030204" pitchFamily="34" charset="0"/>
              </a:rPr>
              <a:t>n</a:t>
            </a:r>
            <a:r>
              <a:rPr lang="en-US" sz="1400" dirty="0">
                <a:effectLst/>
                <a:latin typeface="Calibri" panose="020F0502020204030204" pitchFamily="34" charset="0"/>
                <a:ea typeface="Calibri" panose="020F0502020204030204" pitchFamily="34" charset="0"/>
              </a:rPr>
              <a:t>d</a:t>
            </a:r>
            <a:r>
              <a:rPr lang="en-US" sz="1400" spc="-1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G</a:t>
            </a:r>
            <a:r>
              <a:rPr lang="en-US" sz="1400" spc="-5" dirty="0">
                <a:effectLst/>
                <a:latin typeface="Calibri" panose="020F0502020204030204" pitchFamily="34" charset="0"/>
                <a:ea typeface="Calibri" panose="020F0502020204030204" pitchFamily="34" charset="0"/>
              </a:rPr>
              <a:t>u</a:t>
            </a:r>
            <a:r>
              <a:rPr lang="en-US" sz="1400" dirty="0">
                <a:effectLst/>
                <a:latin typeface="Calibri" panose="020F0502020204030204" pitchFamily="34" charset="0"/>
                <a:ea typeface="Calibri" panose="020F0502020204030204" pitchFamily="34" charset="0"/>
              </a:rPr>
              <a:t>est</a:t>
            </a:r>
            <a:r>
              <a:rPr lang="en-US" sz="1400" spc="-1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S</a:t>
            </a:r>
            <a:r>
              <a:rPr lang="en-US" sz="1400" spc="-5" dirty="0">
                <a:effectLst/>
                <a:latin typeface="Calibri" panose="020F0502020204030204" pitchFamily="34" charset="0"/>
                <a:ea typeface="Calibri" panose="020F0502020204030204" pitchFamily="34" charset="0"/>
              </a:rPr>
              <a:t>a</a:t>
            </a:r>
            <a:r>
              <a:rPr lang="en-US" sz="1400" spc="-10" dirty="0">
                <a:effectLst/>
                <a:latin typeface="Calibri" panose="020F0502020204030204" pitchFamily="34" charset="0"/>
                <a:ea typeface="Calibri" panose="020F0502020204030204" pitchFamily="34" charset="0"/>
              </a:rPr>
              <a:t>t</a:t>
            </a:r>
            <a:r>
              <a:rPr lang="en-US" sz="1400" spc="10" dirty="0">
                <a:effectLst/>
                <a:latin typeface="Calibri" panose="020F0502020204030204" pitchFamily="34" charset="0"/>
                <a:ea typeface="Calibri" panose="020F0502020204030204" pitchFamily="34" charset="0"/>
              </a:rPr>
              <a:t>i</a:t>
            </a:r>
            <a:r>
              <a:rPr lang="en-US" sz="1400" dirty="0">
                <a:effectLst/>
                <a:latin typeface="Calibri" panose="020F0502020204030204" pitchFamily="34" charset="0"/>
                <a:ea typeface="Calibri" panose="020F0502020204030204" pitchFamily="34" charset="0"/>
              </a:rPr>
              <a:t>sfa</a:t>
            </a:r>
            <a:r>
              <a:rPr lang="en-US" sz="1400" spc="-10" dirty="0">
                <a:effectLst/>
                <a:latin typeface="Calibri" panose="020F0502020204030204" pitchFamily="34" charset="0"/>
                <a:ea typeface="Calibri" panose="020F0502020204030204" pitchFamily="34" charset="0"/>
              </a:rPr>
              <a:t>ct</a:t>
            </a:r>
            <a:r>
              <a:rPr lang="en-US" sz="1400" spc="10" dirty="0">
                <a:effectLst/>
                <a:latin typeface="Calibri" panose="020F0502020204030204" pitchFamily="34" charset="0"/>
                <a:ea typeface="Calibri" panose="020F0502020204030204" pitchFamily="34" charset="0"/>
              </a:rPr>
              <a:t>i</a:t>
            </a:r>
            <a:r>
              <a:rPr lang="en-US" sz="1400" spc="-5" dirty="0">
                <a:effectLst/>
                <a:latin typeface="Calibri" panose="020F0502020204030204" pitchFamily="34" charset="0"/>
                <a:ea typeface="Calibri" panose="020F0502020204030204" pitchFamily="34" charset="0"/>
              </a:rPr>
              <a:t>on:</a:t>
            </a:r>
          </a:p>
          <a:p>
            <a:pPr marL="203200" marR="0">
              <a:spcBef>
                <a:spcPts val="0"/>
              </a:spcBef>
              <a:spcAft>
                <a:spcPts val="0"/>
              </a:spcAft>
            </a:pPr>
            <a:r>
              <a:rPr lang="en-US" sz="1400" spc="-5" dirty="0">
                <a:latin typeface="Calibri" panose="020F0502020204030204" pitchFamily="34" charset="0"/>
                <a:ea typeface="Times New Roman" panose="02020603050405020304" pitchFamily="18" charset="0"/>
              </a:rPr>
              <a:t>   </a:t>
            </a:r>
          </a:p>
          <a:p>
            <a:pPr marL="294640" marR="0">
              <a:spcBef>
                <a:spcPts val="60"/>
              </a:spcBef>
              <a:spcAft>
                <a:spcPts val="0"/>
              </a:spcAft>
            </a:pPr>
            <a:r>
              <a:rPr lang="en-US" sz="1400" dirty="0">
                <a:effectLst/>
                <a:latin typeface="Calibri" panose="020F0502020204030204" pitchFamily="34" charset="0"/>
                <a:ea typeface="Calibri" panose="020F0502020204030204" pitchFamily="34" charset="0"/>
              </a:rPr>
              <a:t>-</a:t>
            </a:r>
            <a:r>
              <a:rPr lang="en-US" sz="1400" spc="15" dirty="0">
                <a:effectLst/>
                <a:latin typeface="Calibri" panose="020F0502020204030204" pitchFamily="34" charset="0"/>
                <a:ea typeface="Calibri" panose="020F0502020204030204" pitchFamily="34" charset="0"/>
              </a:rPr>
              <a:t> </a:t>
            </a:r>
            <a:r>
              <a:rPr lang="en-US" sz="1400" spc="-10" dirty="0">
                <a:effectLst/>
                <a:latin typeface="Calibri" panose="020F0502020204030204" pitchFamily="34" charset="0"/>
                <a:ea typeface="Calibri" panose="020F0502020204030204" pitchFamily="34" charset="0"/>
              </a:rPr>
              <a:t>E</a:t>
            </a:r>
            <a:r>
              <a:rPr lang="en-US" sz="1400" dirty="0">
                <a:effectLst/>
                <a:latin typeface="Calibri" panose="020F0502020204030204" pitchFamily="34" charset="0"/>
                <a:ea typeface="Calibri" panose="020F0502020204030204" pitchFamily="34" charset="0"/>
              </a:rPr>
              <a:t>xa</a:t>
            </a:r>
            <a:r>
              <a:rPr lang="en-US" sz="1400" spc="5" dirty="0">
                <a:effectLst/>
                <a:latin typeface="Calibri" panose="020F0502020204030204" pitchFamily="34" charset="0"/>
                <a:ea typeface="Calibri" panose="020F0502020204030204" pitchFamily="34" charset="0"/>
              </a:rPr>
              <a:t>m</a:t>
            </a:r>
            <a:r>
              <a:rPr lang="en-US" sz="1400" spc="10" dirty="0">
                <a:effectLst/>
                <a:latin typeface="Calibri" panose="020F0502020204030204" pitchFamily="34" charset="0"/>
                <a:ea typeface="Calibri" panose="020F0502020204030204" pitchFamily="34" charset="0"/>
              </a:rPr>
              <a:t>i</a:t>
            </a:r>
            <a:r>
              <a:rPr lang="en-US" sz="1400" spc="-5" dirty="0">
                <a:effectLst/>
                <a:latin typeface="Calibri" panose="020F0502020204030204" pitchFamily="34" charset="0"/>
                <a:ea typeface="Calibri" panose="020F0502020204030204" pitchFamily="34" charset="0"/>
              </a:rPr>
              <a:t>n</a:t>
            </a:r>
            <a:r>
              <a:rPr lang="en-US" sz="1400" dirty="0">
                <a:effectLst/>
                <a:latin typeface="Calibri" panose="020F0502020204030204" pitchFamily="34" charset="0"/>
                <a:ea typeface="Calibri" panose="020F0502020204030204" pitchFamily="34" charset="0"/>
              </a:rPr>
              <a:t>e</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re</a:t>
            </a:r>
            <a:r>
              <a:rPr lang="en-US" sz="1400" spc="5" dirty="0">
                <a:effectLst/>
                <a:latin typeface="Calibri" panose="020F0502020204030204" pitchFamily="34" charset="0"/>
                <a:ea typeface="Calibri" panose="020F0502020204030204" pitchFamily="34" charset="0"/>
              </a:rPr>
              <a:t>v</a:t>
            </a:r>
            <a:r>
              <a:rPr lang="en-US" sz="1400" spc="10" dirty="0">
                <a:effectLst/>
                <a:latin typeface="Calibri" panose="020F0502020204030204" pitchFamily="34" charset="0"/>
                <a:ea typeface="Calibri" panose="020F0502020204030204" pitchFamily="34" charset="0"/>
              </a:rPr>
              <a:t>i</a:t>
            </a:r>
            <a:r>
              <a:rPr lang="en-US" sz="1400" dirty="0">
                <a:effectLst/>
                <a:latin typeface="Calibri" panose="020F0502020204030204" pitchFamily="34" charset="0"/>
                <a:ea typeface="Calibri" panose="020F0502020204030204" pitchFamily="34" charset="0"/>
              </a:rPr>
              <a:t>ew</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s</a:t>
            </a:r>
            <a:r>
              <a:rPr lang="en-US" sz="1400" spc="-10" dirty="0">
                <a:effectLst/>
                <a:latin typeface="Calibri" panose="020F0502020204030204" pitchFamily="34" charset="0"/>
                <a:ea typeface="Calibri" panose="020F0502020204030204" pitchFamily="34" charset="0"/>
              </a:rPr>
              <a:t>c</a:t>
            </a:r>
            <a:r>
              <a:rPr lang="en-US" sz="1400" spc="-5" dirty="0">
                <a:effectLst/>
                <a:latin typeface="Calibri" panose="020F0502020204030204" pitchFamily="34" charset="0"/>
                <a:ea typeface="Calibri" panose="020F0502020204030204" pitchFamily="34" charset="0"/>
              </a:rPr>
              <a:t>o</a:t>
            </a:r>
            <a:r>
              <a:rPr lang="en-US" sz="1400" dirty="0">
                <a:effectLst/>
                <a:latin typeface="Calibri" panose="020F0502020204030204" pitchFamily="34" charset="0"/>
                <a:ea typeface="Calibri" panose="020F0502020204030204" pitchFamily="34" charset="0"/>
              </a:rPr>
              <a:t>res</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a:t>
            </a:r>
            <a:r>
              <a:rPr lang="en-US" sz="1400" spc="-5" dirty="0">
                <a:effectLst/>
                <a:latin typeface="Calibri" panose="020F0502020204030204" pitchFamily="34" charset="0"/>
                <a:ea typeface="Calibri" panose="020F0502020204030204" pitchFamily="34" charset="0"/>
              </a:rPr>
              <a:t>n</a:t>
            </a:r>
            <a:r>
              <a:rPr lang="en-US" sz="1400" dirty="0">
                <a:effectLst/>
                <a:latin typeface="Calibri" panose="020F0502020204030204" pitchFamily="34" charset="0"/>
                <a:ea typeface="Calibri" panose="020F0502020204030204" pitchFamily="34" charset="0"/>
              </a:rPr>
              <a:t>d</a:t>
            </a:r>
            <a:r>
              <a:rPr lang="en-US" sz="1400" spc="-15" dirty="0">
                <a:effectLst/>
                <a:latin typeface="Calibri" panose="020F0502020204030204" pitchFamily="34" charset="0"/>
                <a:ea typeface="Calibri" panose="020F0502020204030204" pitchFamily="34" charset="0"/>
              </a:rPr>
              <a:t> </a:t>
            </a:r>
            <a:r>
              <a:rPr lang="en-US" sz="1400" spc="-10" dirty="0">
                <a:effectLst/>
                <a:latin typeface="Calibri" panose="020F0502020204030204" pitchFamily="34" charset="0"/>
                <a:ea typeface="Calibri" panose="020F0502020204030204" pitchFamily="34" charset="0"/>
              </a:rPr>
              <a:t>t</a:t>
            </a:r>
            <a:r>
              <a:rPr lang="en-US" sz="1400" spc="-5" dirty="0">
                <a:effectLst/>
                <a:latin typeface="Calibri" panose="020F0502020204030204" pitchFamily="34" charset="0"/>
                <a:ea typeface="Calibri" panose="020F0502020204030204" pitchFamily="34" charset="0"/>
              </a:rPr>
              <a:t>h</a:t>
            </a:r>
            <a:r>
              <a:rPr lang="en-US" sz="1400" dirty="0">
                <a:effectLst/>
                <a:latin typeface="Calibri" panose="020F0502020204030204" pitchFamily="34" charset="0"/>
                <a:ea typeface="Calibri" panose="020F0502020204030204" pitchFamily="34" charset="0"/>
              </a:rPr>
              <a:t>e</a:t>
            </a:r>
            <a:r>
              <a:rPr lang="en-US" sz="1400" spc="10" dirty="0">
                <a:effectLst/>
                <a:latin typeface="Calibri" panose="020F0502020204030204" pitchFamily="34" charset="0"/>
                <a:ea typeface="Calibri" panose="020F0502020204030204" pitchFamily="34" charset="0"/>
              </a:rPr>
              <a:t>i</a:t>
            </a:r>
            <a:r>
              <a:rPr lang="en-US" sz="1400" dirty="0">
                <a:effectLst/>
                <a:latin typeface="Calibri" panose="020F0502020204030204" pitchFamily="34" charset="0"/>
                <a:ea typeface="Calibri" panose="020F0502020204030204" pitchFamily="34" charset="0"/>
              </a:rPr>
              <a:t>r</a:t>
            </a:r>
            <a:r>
              <a:rPr lang="en-US" sz="1400" spc="-10" dirty="0">
                <a:effectLst/>
                <a:latin typeface="Calibri" panose="020F0502020204030204" pitchFamily="34" charset="0"/>
                <a:ea typeface="Calibri" panose="020F0502020204030204" pitchFamily="34" charset="0"/>
              </a:rPr>
              <a:t> </a:t>
            </a:r>
            <a:r>
              <a:rPr lang="en-US" sz="1400" spc="10" dirty="0">
                <a:effectLst/>
                <a:latin typeface="Calibri" panose="020F0502020204030204" pitchFamily="34" charset="0"/>
                <a:ea typeface="Calibri" panose="020F0502020204030204" pitchFamily="34" charset="0"/>
              </a:rPr>
              <a:t>i</a:t>
            </a:r>
            <a:r>
              <a:rPr lang="en-US" sz="1400" spc="5" dirty="0">
                <a:effectLst/>
                <a:latin typeface="Calibri" panose="020F0502020204030204" pitchFamily="34" charset="0"/>
                <a:ea typeface="Calibri" panose="020F0502020204030204" pitchFamily="34" charset="0"/>
              </a:rPr>
              <a:t>m</a:t>
            </a:r>
            <a:r>
              <a:rPr lang="en-US" sz="1400" spc="-5" dirty="0">
                <a:effectLst/>
                <a:latin typeface="Calibri" panose="020F0502020204030204" pitchFamily="34" charset="0"/>
                <a:ea typeface="Calibri" panose="020F0502020204030204" pitchFamily="34" charset="0"/>
              </a:rPr>
              <a:t>p</a:t>
            </a:r>
            <a:r>
              <a:rPr lang="en-US" sz="1400" dirty="0">
                <a:effectLst/>
                <a:latin typeface="Calibri" panose="020F0502020204030204" pitchFamily="34" charset="0"/>
                <a:ea typeface="Calibri" panose="020F0502020204030204" pitchFamily="34" charset="0"/>
              </a:rPr>
              <a:t>a</a:t>
            </a:r>
            <a:r>
              <a:rPr lang="en-US" sz="1400" spc="-10" dirty="0">
                <a:effectLst/>
                <a:latin typeface="Calibri" panose="020F0502020204030204" pitchFamily="34" charset="0"/>
                <a:ea typeface="Calibri" panose="020F0502020204030204" pitchFamily="34" charset="0"/>
              </a:rPr>
              <a:t>c</a:t>
            </a:r>
            <a:r>
              <a:rPr lang="en-US" sz="1400" dirty="0">
                <a:effectLst/>
                <a:latin typeface="Calibri" panose="020F0502020204030204" pitchFamily="34" charset="0"/>
                <a:ea typeface="Calibri" panose="020F0502020204030204" pitchFamily="34" charset="0"/>
              </a:rPr>
              <a:t>t</a:t>
            </a:r>
            <a:r>
              <a:rPr lang="en-US" sz="1400" spc="-20" dirty="0">
                <a:effectLst/>
                <a:latin typeface="Calibri" panose="020F0502020204030204" pitchFamily="34" charset="0"/>
                <a:ea typeface="Calibri" panose="020F0502020204030204" pitchFamily="34" charset="0"/>
              </a:rPr>
              <a:t> </a:t>
            </a:r>
            <a:r>
              <a:rPr lang="en-US" sz="1400" spc="-5" dirty="0">
                <a:effectLst/>
                <a:latin typeface="Calibri" panose="020F0502020204030204" pitchFamily="34" charset="0"/>
                <a:ea typeface="Calibri" panose="020F0502020204030204" pitchFamily="34" charset="0"/>
              </a:rPr>
              <a:t>o</a:t>
            </a:r>
            <a:r>
              <a:rPr lang="en-US" sz="1400" dirty="0">
                <a:effectLst/>
                <a:latin typeface="Calibri" panose="020F0502020204030204" pitchFamily="34" charset="0"/>
                <a:ea typeface="Calibri" panose="020F0502020204030204" pitchFamily="34" charset="0"/>
              </a:rPr>
              <a:t>n</a:t>
            </a:r>
            <a:r>
              <a:rPr lang="en-US" sz="1400" spc="-15" dirty="0">
                <a:effectLst/>
                <a:latin typeface="Calibri" panose="020F0502020204030204" pitchFamily="34" charset="0"/>
                <a:ea typeface="Calibri" panose="020F0502020204030204" pitchFamily="34" charset="0"/>
              </a:rPr>
              <a:t> </a:t>
            </a:r>
            <a:r>
              <a:rPr lang="en-US" sz="1400" spc="-5" dirty="0">
                <a:effectLst/>
                <a:latin typeface="Calibri" panose="020F0502020204030204" pitchFamily="34" charset="0"/>
                <a:ea typeface="Calibri" panose="020F0502020204030204" pitchFamily="34" charset="0"/>
              </a:rPr>
              <a:t>o</a:t>
            </a:r>
            <a:r>
              <a:rPr lang="en-US" sz="1400" spc="5" dirty="0">
                <a:effectLst/>
                <a:latin typeface="Calibri" panose="020F0502020204030204" pitchFamily="34" charset="0"/>
                <a:ea typeface="Calibri" panose="020F0502020204030204" pitchFamily="34" charset="0"/>
              </a:rPr>
              <a:t>v</a:t>
            </a:r>
            <a:r>
              <a:rPr lang="en-US" sz="1400" dirty="0">
                <a:effectLst/>
                <a:latin typeface="Calibri" panose="020F0502020204030204" pitchFamily="34" charset="0"/>
                <a:ea typeface="Calibri" panose="020F0502020204030204" pitchFamily="34" charset="0"/>
              </a:rPr>
              <a:t>era</a:t>
            </a:r>
            <a:r>
              <a:rPr lang="en-US" sz="1400" spc="10" dirty="0">
                <a:effectLst/>
                <a:latin typeface="Calibri" panose="020F0502020204030204" pitchFamily="34" charset="0"/>
                <a:ea typeface="Calibri" panose="020F0502020204030204" pitchFamily="34" charset="0"/>
              </a:rPr>
              <a:t>l</a:t>
            </a:r>
            <a:r>
              <a:rPr lang="en-US" sz="1400" dirty="0">
                <a:effectLst/>
                <a:latin typeface="Calibri" panose="020F0502020204030204" pitchFamily="34" charset="0"/>
                <a:ea typeface="Calibri" panose="020F0502020204030204" pitchFamily="34" charset="0"/>
              </a:rPr>
              <a:t>l </a:t>
            </a:r>
            <a:r>
              <a:rPr lang="en-US" sz="1400" spc="10" dirty="0">
                <a:effectLst/>
                <a:latin typeface="Calibri" panose="020F0502020204030204" pitchFamily="34" charset="0"/>
                <a:ea typeface="Calibri" panose="020F0502020204030204" pitchFamily="34" charset="0"/>
              </a:rPr>
              <a:t>l</a:t>
            </a:r>
            <a:r>
              <a:rPr lang="en-US" sz="1400" spc="-15" dirty="0">
                <a:effectLst/>
                <a:latin typeface="Calibri" panose="020F0502020204030204" pitchFamily="34" charset="0"/>
                <a:ea typeface="Calibri" panose="020F0502020204030204" pitchFamily="34" charset="0"/>
              </a:rPr>
              <a:t>i</a:t>
            </a:r>
            <a:r>
              <a:rPr lang="en-US" sz="1400" dirty="0">
                <a:effectLst/>
                <a:latin typeface="Calibri" panose="020F0502020204030204" pitchFamily="34" charset="0"/>
                <a:ea typeface="Calibri" panose="020F0502020204030204" pitchFamily="34" charset="0"/>
              </a:rPr>
              <a:t>s</a:t>
            </a:r>
            <a:r>
              <a:rPr lang="en-US" sz="1400" spc="-10" dirty="0">
                <a:effectLst/>
                <a:latin typeface="Calibri" panose="020F0502020204030204" pitchFamily="34" charset="0"/>
                <a:ea typeface="Calibri" panose="020F0502020204030204" pitchFamily="34" charset="0"/>
              </a:rPr>
              <a:t>t</a:t>
            </a:r>
            <a:r>
              <a:rPr lang="en-US" sz="1400" spc="10" dirty="0">
                <a:effectLst/>
                <a:latin typeface="Calibri" panose="020F0502020204030204" pitchFamily="34" charset="0"/>
                <a:ea typeface="Calibri" panose="020F0502020204030204" pitchFamily="34" charset="0"/>
              </a:rPr>
              <a:t>i</a:t>
            </a:r>
            <a:r>
              <a:rPr lang="en-US" sz="1400" spc="-5" dirty="0">
                <a:effectLst/>
                <a:latin typeface="Calibri" panose="020F0502020204030204" pitchFamily="34" charset="0"/>
                <a:ea typeface="Calibri" panose="020F0502020204030204" pitchFamily="34" charset="0"/>
              </a:rPr>
              <a:t>n</a:t>
            </a:r>
            <a:r>
              <a:rPr lang="en-US" sz="1400" dirty="0">
                <a:effectLst/>
                <a:latin typeface="Calibri" panose="020F0502020204030204" pitchFamily="34" charset="0"/>
                <a:ea typeface="Calibri" panose="020F0502020204030204" pitchFamily="34" charset="0"/>
              </a:rPr>
              <a:t>g </a:t>
            </a:r>
            <a:r>
              <a:rPr lang="en-US" sz="1400" spc="-5" dirty="0">
                <a:effectLst/>
                <a:latin typeface="Calibri" panose="020F0502020204030204" pitchFamily="34" charset="0"/>
                <a:ea typeface="Calibri" panose="020F0502020204030204" pitchFamily="34" charset="0"/>
              </a:rPr>
              <a:t>p</a:t>
            </a:r>
            <a:r>
              <a:rPr lang="en-US" sz="1400" dirty="0">
                <a:effectLst/>
                <a:latin typeface="Calibri" panose="020F0502020204030204" pitchFamily="34" charset="0"/>
                <a:ea typeface="Calibri" panose="020F0502020204030204" pitchFamily="34" charset="0"/>
              </a:rPr>
              <a:t>erf</a:t>
            </a:r>
            <a:r>
              <a:rPr lang="en-US" sz="1400" spc="-5" dirty="0">
                <a:effectLst/>
                <a:latin typeface="Calibri" panose="020F0502020204030204" pitchFamily="34" charset="0"/>
                <a:ea typeface="Calibri" panose="020F0502020204030204" pitchFamily="34" charset="0"/>
              </a:rPr>
              <a:t>o</a:t>
            </a:r>
            <a:r>
              <a:rPr lang="en-US" sz="1400" dirty="0">
                <a:effectLst/>
                <a:latin typeface="Calibri" panose="020F0502020204030204" pitchFamily="34" charset="0"/>
                <a:ea typeface="Calibri" panose="020F0502020204030204" pitchFamily="34" charset="0"/>
              </a:rPr>
              <a:t>r</a:t>
            </a:r>
            <a:r>
              <a:rPr lang="en-US" sz="1400" spc="5" dirty="0">
                <a:effectLst/>
                <a:latin typeface="Calibri" panose="020F0502020204030204" pitchFamily="34" charset="0"/>
                <a:ea typeface="Calibri" panose="020F0502020204030204" pitchFamily="34" charset="0"/>
              </a:rPr>
              <a:t>m</a:t>
            </a:r>
            <a:r>
              <a:rPr lang="en-US" sz="1400" dirty="0">
                <a:effectLst/>
                <a:latin typeface="Calibri" panose="020F0502020204030204" pitchFamily="34" charset="0"/>
                <a:ea typeface="Calibri" panose="020F0502020204030204" pitchFamily="34" charset="0"/>
              </a:rPr>
              <a:t>a</a:t>
            </a:r>
            <a:r>
              <a:rPr lang="en-US" sz="1400" spc="-5" dirty="0">
                <a:effectLst/>
                <a:latin typeface="Calibri" panose="020F0502020204030204" pitchFamily="34" charset="0"/>
                <a:ea typeface="Calibri" panose="020F0502020204030204" pitchFamily="34" charset="0"/>
              </a:rPr>
              <a:t>n</a:t>
            </a:r>
            <a:r>
              <a:rPr lang="en-US" sz="1400" spc="-10" dirty="0">
                <a:effectLst/>
                <a:latin typeface="Calibri" panose="020F0502020204030204" pitchFamily="34" charset="0"/>
                <a:ea typeface="Calibri" panose="020F0502020204030204" pitchFamily="34" charset="0"/>
              </a:rPr>
              <a:t>c</a:t>
            </a:r>
            <a:r>
              <a:rPr lang="en-US" sz="1400" dirty="0">
                <a:effectLst/>
                <a:latin typeface="Calibri" panose="020F0502020204030204" pitchFamily="34" charset="0"/>
                <a:ea typeface="Calibri" panose="020F0502020204030204" pitchFamily="34" charset="0"/>
              </a:rPr>
              <a:t>e.</a:t>
            </a:r>
            <a:endParaRPr lang="en-US" sz="1400" dirty="0">
              <a:effectLst/>
              <a:latin typeface="Times New Roman" panose="02020603050405020304" pitchFamily="18" charset="0"/>
              <a:ea typeface="Times New Roman" panose="02020603050405020304" pitchFamily="18" charset="0"/>
            </a:endParaRPr>
          </a:p>
          <a:p>
            <a:pPr marL="0" marR="0">
              <a:lnSpc>
                <a:spcPts val="700"/>
              </a:lnSpc>
              <a:spcBef>
                <a:spcPts val="45"/>
              </a:spcBef>
              <a:spcAft>
                <a:spcPts val="0"/>
              </a:spcAft>
            </a:pPr>
            <a:r>
              <a:rPr lang="en-US" sz="1400" dirty="0">
                <a:effectLst/>
                <a:latin typeface="Times New Roman" panose="02020603050405020304" pitchFamily="18" charset="0"/>
                <a:ea typeface="Times New Roman" panose="02020603050405020304" pitchFamily="18" charset="0"/>
              </a:rPr>
              <a:t> </a:t>
            </a:r>
          </a:p>
          <a:p>
            <a:pPr marL="580390" marR="0" indent="-285750">
              <a:spcBef>
                <a:spcPts val="0"/>
              </a:spcBef>
              <a:spcAft>
                <a:spcPts val="0"/>
              </a:spcAft>
              <a:buFontTx/>
              <a:buChar char="-"/>
            </a:pPr>
            <a:r>
              <a:rPr lang="en-US" sz="1400" spc="10" dirty="0">
                <a:effectLst/>
                <a:latin typeface="Calibri" panose="020F0502020204030204" pitchFamily="34" charset="0"/>
                <a:ea typeface="Calibri" panose="020F0502020204030204" pitchFamily="34" charset="0"/>
              </a:rPr>
              <a:t>I</a:t>
            </a:r>
            <a:r>
              <a:rPr lang="en-US" sz="1400" spc="-5" dirty="0">
                <a:effectLst/>
                <a:latin typeface="Calibri" panose="020F0502020204030204" pitchFamily="34" charset="0"/>
                <a:ea typeface="Calibri" panose="020F0502020204030204" pitchFamily="34" charset="0"/>
              </a:rPr>
              <a:t>d</a:t>
            </a:r>
            <a:r>
              <a:rPr lang="en-US" sz="1400" dirty="0">
                <a:effectLst/>
                <a:latin typeface="Calibri" panose="020F0502020204030204" pitchFamily="34" charset="0"/>
                <a:ea typeface="Calibri" panose="020F0502020204030204" pitchFamily="34" charset="0"/>
              </a:rPr>
              <a:t>en</a:t>
            </a:r>
            <a:r>
              <a:rPr lang="en-US" sz="1400" spc="-10" dirty="0">
                <a:effectLst/>
                <a:latin typeface="Calibri" panose="020F0502020204030204" pitchFamily="34" charset="0"/>
                <a:ea typeface="Calibri" panose="020F0502020204030204" pitchFamily="34" charset="0"/>
              </a:rPr>
              <a:t>t</a:t>
            </a:r>
            <a:r>
              <a:rPr lang="en-US" sz="1400" spc="10" dirty="0">
                <a:effectLst/>
                <a:latin typeface="Calibri" panose="020F0502020204030204" pitchFamily="34" charset="0"/>
                <a:ea typeface="Calibri" panose="020F0502020204030204" pitchFamily="34" charset="0"/>
              </a:rPr>
              <a:t>i</a:t>
            </a:r>
            <a:r>
              <a:rPr lang="en-US" sz="1400" dirty="0">
                <a:effectLst/>
                <a:latin typeface="Calibri" panose="020F0502020204030204" pitchFamily="34" charset="0"/>
                <a:ea typeface="Calibri" panose="020F0502020204030204" pitchFamily="34" charset="0"/>
              </a:rPr>
              <a:t>fy</a:t>
            </a:r>
            <a:r>
              <a:rPr lang="en-US" sz="1400" spc="-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areas</a:t>
            </a:r>
            <a:r>
              <a:rPr lang="en-US" sz="1400" spc="-1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f</a:t>
            </a:r>
            <a:r>
              <a:rPr lang="en-US" sz="1400" spc="-5" dirty="0">
                <a:effectLst/>
                <a:latin typeface="Calibri" panose="020F0502020204030204" pitchFamily="34" charset="0"/>
                <a:ea typeface="Calibri" panose="020F0502020204030204" pitchFamily="34" charset="0"/>
              </a:rPr>
              <a:t>o</a:t>
            </a:r>
            <a:r>
              <a:rPr lang="en-US" sz="1400" dirty="0">
                <a:effectLst/>
                <a:latin typeface="Calibri" panose="020F0502020204030204" pitchFamily="34" charset="0"/>
                <a:ea typeface="Calibri" panose="020F0502020204030204" pitchFamily="34" charset="0"/>
              </a:rPr>
              <a:t>r</a:t>
            </a:r>
            <a:r>
              <a:rPr lang="en-US" sz="1400" spc="-10" dirty="0">
                <a:effectLst/>
                <a:latin typeface="Calibri" panose="020F0502020204030204" pitchFamily="34" charset="0"/>
                <a:ea typeface="Calibri" panose="020F0502020204030204" pitchFamily="34" charset="0"/>
              </a:rPr>
              <a:t> </a:t>
            </a:r>
            <a:r>
              <a:rPr lang="en-US" sz="1400" spc="10" dirty="0">
                <a:effectLst/>
                <a:latin typeface="Calibri" panose="020F0502020204030204" pitchFamily="34" charset="0"/>
                <a:ea typeface="Calibri" panose="020F0502020204030204" pitchFamily="34" charset="0"/>
              </a:rPr>
              <a:t>i</a:t>
            </a:r>
            <a:r>
              <a:rPr lang="en-US" sz="1400" spc="5" dirty="0">
                <a:effectLst/>
                <a:latin typeface="Calibri" panose="020F0502020204030204" pitchFamily="34" charset="0"/>
                <a:ea typeface="Calibri" panose="020F0502020204030204" pitchFamily="34" charset="0"/>
              </a:rPr>
              <a:t>m</a:t>
            </a:r>
            <a:r>
              <a:rPr lang="en-US" sz="1400" spc="-5" dirty="0">
                <a:effectLst/>
                <a:latin typeface="Calibri" panose="020F0502020204030204" pitchFamily="34" charset="0"/>
                <a:ea typeface="Calibri" panose="020F0502020204030204" pitchFamily="34" charset="0"/>
              </a:rPr>
              <a:t>p</a:t>
            </a:r>
            <a:r>
              <a:rPr lang="en-US" sz="1400" dirty="0">
                <a:effectLst/>
                <a:latin typeface="Calibri" panose="020F0502020204030204" pitchFamily="34" charset="0"/>
                <a:ea typeface="Calibri" panose="020F0502020204030204" pitchFamily="34" charset="0"/>
              </a:rPr>
              <a:t>r</a:t>
            </a:r>
            <a:r>
              <a:rPr lang="en-US" sz="1400" spc="-5" dirty="0">
                <a:effectLst/>
                <a:latin typeface="Calibri" panose="020F0502020204030204" pitchFamily="34" charset="0"/>
                <a:ea typeface="Calibri" panose="020F0502020204030204" pitchFamily="34" charset="0"/>
              </a:rPr>
              <a:t>o</a:t>
            </a:r>
            <a:r>
              <a:rPr lang="en-US" sz="1400" spc="5" dirty="0">
                <a:effectLst/>
                <a:latin typeface="Calibri" panose="020F0502020204030204" pitchFamily="34" charset="0"/>
                <a:ea typeface="Calibri" panose="020F0502020204030204" pitchFamily="34" charset="0"/>
              </a:rPr>
              <a:t>v</a:t>
            </a:r>
            <a:r>
              <a:rPr lang="en-US" sz="1400" dirty="0">
                <a:effectLst/>
                <a:latin typeface="Calibri" panose="020F0502020204030204" pitchFamily="34" charset="0"/>
                <a:ea typeface="Calibri" panose="020F0502020204030204" pitchFamily="34" charset="0"/>
              </a:rPr>
              <a:t>e</a:t>
            </a:r>
            <a:r>
              <a:rPr lang="en-US" sz="1400" spc="5" dirty="0">
                <a:effectLst/>
                <a:latin typeface="Calibri" panose="020F0502020204030204" pitchFamily="34" charset="0"/>
                <a:ea typeface="Calibri" panose="020F0502020204030204" pitchFamily="34" charset="0"/>
              </a:rPr>
              <a:t>m</a:t>
            </a:r>
            <a:r>
              <a:rPr lang="en-US" sz="1400" dirty="0">
                <a:effectLst/>
                <a:latin typeface="Calibri" panose="020F0502020204030204" pitchFamily="34" charset="0"/>
                <a:ea typeface="Calibri" panose="020F0502020204030204" pitchFamily="34" charset="0"/>
              </a:rPr>
              <a:t>ent</a:t>
            </a:r>
            <a:r>
              <a:rPr lang="en-US" sz="1400" spc="-20" dirty="0">
                <a:effectLst/>
                <a:latin typeface="Calibri" panose="020F0502020204030204" pitchFamily="34" charset="0"/>
                <a:ea typeface="Calibri" panose="020F0502020204030204" pitchFamily="34" charset="0"/>
              </a:rPr>
              <a:t> </a:t>
            </a:r>
            <a:r>
              <a:rPr lang="en-US" sz="1400" spc="-5" dirty="0">
                <a:effectLst/>
                <a:latin typeface="Calibri" panose="020F0502020204030204" pitchFamily="34" charset="0"/>
                <a:ea typeface="Calibri" panose="020F0502020204030204" pitchFamily="34" charset="0"/>
              </a:rPr>
              <a:t>b</a:t>
            </a:r>
            <a:r>
              <a:rPr lang="en-US" sz="1400" dirty="0">
                <a:effectLst/>
                <a:latin typeface="Calibri" panose="020F0502020204030204" pitchFamily="34" charset="0"/>
                <a:ea typeface="Calibri" panose="020F0502020204030204" pitchFamily="34" charset="0"/>
              </a:rPr>
              <a:t>ased</a:t>
            </a:r>
            <a:r>
              <a:rPr lang="en-US" sz="1400" spc="-10" dirty="0">
                <a:effectLst/>
                <a:latin typeface="Calibri" panose="020F0502020204030204" pitchFamily="34" charset="0"/>
                <a:ea typeface="Calibri" panose="020F0502020204030204" pitchFamily="34" charset="0"/>
              </a:rPr>
              <a:t> </a:t>
            </a:r>
            <a:r>
              <a:rPr lang="en-US" sz="1400" spc="-5" dirty="0">
                <a:effectLst/>
                <a:latin typeface="Calibri" panose="020F0502020204030204" pitchFamily="34" charset="0"/>
                <a:ea typeface="Calibri" panose="020F0502020204030204" pitchFamily="34" charset="0"/>
              </a:rPr>
              <a:t>o</a:t>
            </a:r>
            <a:r>
              <a:rPr lang="en-US" sz="1400" dirty="0">
                <a:effectLst/>
                <a:latin typeface="Calibri" panose="020F0502020204030204" pitchFamily="34" charset="0"/>
                <a:ea typeface="Calibri" panose="020F0502020204030204" pitchFamily="34" charset="0"/>
              </a:rPr>
              <a:t>n</a:t>
            </a:r>
            <a:r>
              <a:rPr lang="en-US" sz="1400" spc="-15"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spe</a:t>
            </a:r>
            <a:r>
              <a:rPr lang="en-US" sz="1400" spc="-10" dirty="0">
                <a:effectLst/>
                <a:latin typeface="Calibri" panose="020F0502020204030204" pitchFamily="34" charset="0"/>
                <a:ea typeface="Calibri" panose="020F0502020204030204" pitchFamily="34" charset="0"/>
              </a:rPr>
              <a:t>c</a:t>
            </a:r>
            <a:r>
              <a:rPr lang="en-US" sz="1400" spc="10" dirty="0">
                <a:effectLst/>
                <a:latin typeface="Calibri" panose="020F0502020204030204" pitchFamily="34" charset="0"/>
                <a:ea typeface="Calibri" panose="020F0502020204030204" pitchFamily="34" charset="0"/>
              </a:rPr>
              <a:t>i</a:t>
            </a:r>
            <a:r>
              <a:rPr lang="en-US" sz="1400" dirty="0">
                <a:effectLst/>
                <a:latin typeface="Calibri" panose="020F0502020204030204" pitchFamily="34" charset="0"/>
                <a:ea typeface="Calibri" panose="020F0502020204030204" pitchFamily="34" charset="0"/>
              </a:rPr>
              <a:t>f</a:t>
            </a:r>
            <a:r>
              <a:rPr lang="en-US" sz="1400" spc="10" dirty="0">
                <a:effectLst/>
                <a:latin typeface="Calibri" panose="020F0502020204030204" pitchFamily="34" charset="0"/>
                <a:ea typeface="Calibri" panose="020F0502020204030204" pitchFamily="34" charset="0"/>
              </a:rPr>
              <a:t>i</a:t>
            </a:r>
            <a:r>
              <a:rPr lang="en-US" sz="1400" dirty="0">
                <a:effectLst/>
                <a:latin typeface="Calibri" panose="020F0502020204030204" pitchFamily="34" charset="0"/>
                <a:ea typeface="Calibri" panose="020F0502020204030204" pitchFamily="34" charset="0"/>
              </a:rPr>
              <a:t>c</a:t>
            </a:r>
            <a:r>
              <a:rPr lang="en-US" sz="1400" spc="-20" dirty="0">
                <a:effectLst/>
                <a:latin typeface="Calibri" panose="020F0502020204030204" pitchFamily="34" charset="0"/>
                <a:ea typeface="Calibri" panose="020F0502020204030204" pitchFamily="34" charset="0"/>
              </a:rPr>
              <a:t> </a:t>
            </a:r>
            <a:r>
              <a:rPr lang="en-US" sz="1400" dirty="0">
                <a:effectLst/>
                <a:latin typeface="Calibri" panose="020F0502020204030204" pitchFamily="34" charset="0"/>
                <a:ea typeface="Calibri" panose="020F0502020204030204" pitchFamily="34" charset="0"/>
              </a:rPr>
              <a:t>r</a:t>
            </a:r>
            <a:r>
              <a:rPr lang="en-US" sz="1400" spc="25" dirty="0">
                <a:effectLst/>
                <a:latin typeface="Calibri" panose="020F0502020204030204" pitchFamily="34" charset="0"/>
                <a:ea typeface="Calibri" panose="020F0502020204030204" pitchFamily="34" charset="0"/>
              </a:rPr>
              <a:t>e</a:t>
            </a:r>
            <a:r>
              <a:rPr lang="en-US" sz="1400" spc="5" dirty="0">
                <a:effectLst/>
                <a:latin typeface="Calibri" panose="020F0502020204030204" pitchFamily="34" charset="0"/>
                <a:ea typeface="Calibri" panose="020F0502020204030204" pitchFamily="34" charset="0"/>
              </a:rPr>
              <a:t>v</a:t>
            </a:r>
            <a:r>
              <a:rPr lang="en-US" sz="1400" spc="10" dirty="0">
                <a:effectLst/>
                <a:latin typeface="Calibri" panose="020F0502020204030204" pitchFamily="34" charset="0"/>
                <a:ea typeface="Calibri" panose="020F0502020204030204" pitchFamily="34" charset="0"/>
              </a:rPr>
              <a:t>i</a:t>
            </a:r>
            <a:r>
              <a:rPr lang="en-US" sz="1400" dirty="0">
                <a:effectLst/>
                <a:latin typeface="Calibri" panose="020F0502020204030204" pitchFamily="34" charset="0"/>
                <a:ea typeface="Calibri" panose="020F0502020204030204" pitchFamily="34" charset="0"/>
              </a:rPr>
              <a:t>ew</a:t>
            </a:r>
            <a:r>
              <a:rPr lang="en-US" sz="1400" spc="-5" dirty="0">
                <a:effectLst/>
                <a:latin typeface="Calibri" panose="020F0502020204030204" pitchFamily="34" charset="0"/>
                <a:ea typeface="Calibri" panose="020F0502020204030204" pitchFamily="34" charset="0"/>
              </a:rPr>
              <a:t> </a:t>
            </a:r>
            <a:r>
              <a:rPr lang="en-US" sz="1400" spc="-10" dirty="0">
                <a:effectLst/>
                <a:latin typeface="Calibri" panose="020F0502020204030204" pitchFamily="34" charset="0"/>
                <a:ea typeface="Calibri" panose="020F0502020204030204" pitchFamily="34" charset="0"/>
              </a:rPr>
              <a:t>c</a:t>
            </a:r>
            <a:r>
              <a:rPr lang="en-US" sz="1400" dirty="0">
                <a:effectLst/>
                <a:latin typeface="Calibri" panose="020F0502020204030204" pitchFamily="34" charset="0"/>
                <a:ea typeface="Calibri" panose="020F0502020204030204" pitchFamily="34" charset="0"/>
              </a:rPr>
              <a:t>a</a:t>
            </a:r>
            <a:r>
              <a:rPr lang="en-US" sz="1400" spc="-10" dirty="0">
                <a:effectLst/>
                <a:latin typeface="Calibri" panose="020F0502020204030204" pitchFamily="34" charset="0"/>
                <a:ea typeface="Calibri" panose="020F0502020204030204" pitchFamily="34" charset="0"/>
              </a:rPr>
              <a:t>t</a:t>
            </a:r>
            <a:r>
              <a:rPr lang="en-US" sz="1400" dirty="0">
                <a:effectLst/>
                <a:latin typeface="Calibri" panose="020F0502020204030204" pitchFamily="34" charset="0"/>
                <a:ea typeface="Calibri" panose="020F0502020204030204" pitchFamily="34" charset="0"/>
              </a:rPr>
              <a:t>e</a:t>
            </a:r>
            <a:r>
              <a:rPr lang="en-US" sz="1400" spc="10" dirty="0">
                <a:effectLst/>
                <a:latin typeface="Calibri" panose="020F0502020204030204" pitchFamily="34" charset="0"/>
                <a:ea typeface="Calibri" panose="020F0502020204030204" pitchFamily="34" charset="0"/>
              </a:rPr>
              <a:t>g</a:t>
            </a:r>
            <a:r>
              <a:rPr lang="en-US" sz="1400" spc="-5" dirty="0">
                <a:effectLst/>
                <a:latin typeface="Calibri" panose="020F0502020204030204" pitchFamily="34" charset="0"/>
                <a:ea typeface="Calibri" panose="020F0502020204030204" pitchFamily="34" charset="0"/>
              </a:rPr>
              <a:t>o</a:t>
            </a:r>
            <a:r>
              <a:rPr lang="en-US" sz="1400" dirty="0">
                <a:effectLst/>
                <a:latin typeface="Calibri" panose="020F0502020204030204" pitchFamily="34" charset="0"/>
                <a:ea typeface="Calibri" panose="020F0502020204030204" pitchFamily="34" charset="0"/>
              </a:rPr>
              <a:t>r</a:t>
            </a:r>
            <a:r>
              <a:rPr lang="en-US" sz="1400" spc="10" dirty="0">
                <a:effectLst/>
                <a:latin typeface="Calibri" panose="020F0502020204030204" pitchFamily="34" charset="0"/>
                <a:ea typeface="Calibri" panose="020F0502020204030204" pitchFamily="34" charset="0"/>
              </a:rPr>
              <a:t>i</a:t>
            </a:r>
            <a:r>
              <a:rPr lang="en-US" sz="1400" dirty="0">
                <a:effectLst/>
                <a:latin typeface="Calibri" panose="020F0502020204030204" pitchFamily="34" charset="0"/>
                <a:ea typeface="Calibri" panose="020F0502020204030204" pitchFamily="34" charset="0"/>
              </a:rPr>
              <a:t>e</a:t>
            </a:r>
            <a:r>
              <a:rPr lang="en-US" sz="1400" spc="-20" dirty="0">
                <a:effectLst/>
                <a:latin typeface="Calibri" panose="020F0502020204030204" pitchFamily="34" charset="0"/>
                <a:ea typeface="Calibri" panose="020F0502020204030204" pitchFamily="34" charset="0"/>
              </a:rPr>
              <a:t>s</a:t>
            </a:r>
            <a:r>
              <a:rPr lang="en-US" sz="1800" dirty="0">
                <a:effectLst/>
                <a:latin typeface="Calibri" panose="020F0502020204030204" pitchFamily="34" charset="0"/>
                <a:ea typeface="Calibri" panose="020F0502020204030204" pitchFamily="34" charset="0"/>
              </a:rPr>
              <a:t>.</a:t>
            </a:r>
          </a:p>
          <a:p>
            <a:pPr marL="580390" marR="0" indent="-285750">
              <a:spcBef>
                <a:spcPts val="0"/>
              </a:spcBef>
              <a:spcAft>
                <a:spcPts val="0"/>
              </a:spcAft>
              <a:buFontTx/>
              <a:buChar char="-"/>
            </a:pPr>
            <a:endParaRPr lang="en-US" sz="1300" dirty="0">
              <a:effectLst/>
              <a:latin typeface="Calibri" panose="020F0502020204030204" pitchFamily="34" charset="0"/>
              <a:ea typeface="Times New Roman" panose="02020603050405020304" pitchFamily="18" charset="0"/>
              <a:cs typeface="Calibri" panose="020F0502020204030204" pitchFamily="34" charset="0"/>
            </a:endParaRPr>
          </a:p>
          <a:p>
            <a:pPr marL="203200" marR="0">
              <a:spcBef>
                <a:spcPts val="0"/>
              </a:spcBef>
              <a:spcAft>
                <a:spcPts val="0"/>
              </a:spcAft>
            </a:pPr>
            <a:r>
              <a:rPr lang="en-US" sz="1300" dirty="0">
                <a:latin typeface="Calibri" panose="020F0502020204030204" pitchFamily="34" charset="0"/>
                <a:ea typeface="Times New Roman" panose="02020603050405020304" pitchFamily="18" charset="0"/>
                <a:cs typeface="Calibri" panose="020F0502020204030204" pitchFamily="34" charset="0"/>
              </a:rPr>
              <a:t>5</a:t>
            </a: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1500" spc="5" dirty="0">
                <a:effectLst/>
                <a:latin typeface="Calibri" panose="020F0502020204030204" pitchFamily="34" charset="0"/>
                <a:ea typeface="Calibri" panose="020F0502020204030204" pitchFamily="34" charset="0"/>
                <a:cs typeface="Calibri" panose="020F0502020204030204" pitchFamily="34" charset="0"/>
              </a:rPr>
              <a:t>P</a:t>
            </a:r>
            <a:r>
              <a:rPr lang="en-US" sz="1500" dirty="0">
                <a:effectLst/>
                <a:latin typeface="Calibri" panose="020F0502020204030204" pitchFamily="34" charset="0"/>
                <a:ea typeface="Calibri" panose="020F0502020204030204" pitchFamily="34" charset="0"/>
                <a:cs typeface="Calibri" panose="020F0502020204030204" pitchFamily="34" charset="0"/>
              </a:rPr>
              <a:t>r</a:t>
            </a:r>
            <a:r>
              <a:rPr lang="en-US" sz="1500" spc="-5" dirty="0">
                <a:effectLst/>
                <a:latin typeface="Calibri" panose="020F0502020204030204" pitchFamily="34" charset="0"/>
                <a:ea typeface="Calibri" panose="020F0502020204030204" pitchFamily="34" charset="0"/>
                <a:cs typeface="Calibri" panose="020F0502020204030204" pitchFamily="34" charset="0"/>
              </a:rPr>
              <a:t>op</a:t>
            </a:r>
            <a:r>
              <a:rPr lang="en-US" sz="1500" dirty="0">
                <a:effectLst/>
                <a:latin typeface="Calibri" panose="020F0502020204030204" pitchFamily="34" charset="0"/>
                <a:ea typeface="Calibri" panose="020F0502020204030204" pitchFamily="34" charset="0"/>
                <a:cs typeface="Calibri" panose="020F0502020204030204" pitchFamily="34" charset="0"/>
              </a:rPr>
              <a:t>er</a:t>
            </a:r>
            <a:r>
              <a:rPr lang="en-US" sz="1500" spc="-10" dirty="0">
                <a:effectLst/>
                <a:latin typeface="Calibri" panose="020F0502020204030204" pitchFamily="34" charset="0"/>
                <a:ea typeface="Calibri" panose="020F0502020204030204" pitchFamily="34" charset="0"/>
                <a:cs typeface="Calibri" panose="020F0502020204030204" pitchFamily="34" charset="0"/>
              </a:rPr>
              <a:t>t</a:t>
            </a:r>
            <a:r>
              <a:rPr lang="en-US" sz="1500" dirty="0">
                <a:effectLst/>
                <a:latin typeface="Calibri" panose="020F0502020204030204" pitchFamily="34" charset="0"/>
                <a:ea typeface="Calibri" panose="020F0502020204030204" pitchFamily="34" charset="0"/>
                <a:cs typeface="Calibri" panose="020F0502020204030204" pitchFamily="34" charset="0"/>
              </a:rPr>
              <a:t>y</a:t>
            </a:r>
            <a:r>
              <a:rPr lang="en-US" sz="1500" spc="-5" dirty="0">
                <a:effectLst/>
                <a:latin typeface="Calibri" panose="020F0502020204030204" pitchFamily="34" charset="0"/>
                <a:ea typeface="Calibri" panose="020F0502020204030204" pitchFamily="34" charset="0"/>
                <a:cs typeface="Calibri" panose="020F0502020204030204" pitchFamily="34" charset="0"/>
              </a:rPr>
              <a:t> </a:t>
            </a:r>
            <a:r>
              <a:rPr lang="en-US" sz="1500" spc="-10" dirty="0">
                <a:effectLst/>
                <a:latin typeface="Calibri" panose="020F0502020204030204" pitchFamily="34" charset="0"/>
                <a:ea typeface="Calibri" panose="020F0502020204030204" pitchFamily="34" charset="0"/>
                <a:cs typeface="Calibri" panose="020F0502020204030204" pitchFamily="34" charset="0"/>
              </a:rPr>
              <a:t>T</a:t>
            </a:r>
            <a:r>
              <a:rPr lang="en-US" sz="1500" spc="5" dirty="0">
                <a:effectLst/>
                <a:latin typeface="Calibri" panose="020F0502020204030204" pitchFamily="34" charset="0"/>
                <a:ea typeface="Calibri" panose="020F0502020204030204" pitchFamily="34" charset="0"/>
                <a:cs typeface="Calibri" panose="020F0502020204030204" pitchFamily="34" charset="0"/>
              </a:rPr>
              <a:t>y</a:t>
            </a:r>
            <a:r>
              <a:rPr lang="en-US" sz="1500" spc="-5" dirty="0">
                <a:effectLst/>
                <a:latin typeface="Calibri" panose="020F0502020204030204" pitchFamily="34" charset="0"/>
                <a:ea typeface="Calibri" panose="020F0502020204030204" pitchFamily="34" charset="0"/>
                <a:cs typeface="Calibri" panose="020F0502020204030204" pitchFamily="34" charset="0"/>
              </a:rPr>
              <a:t>p</a:t>
            </a:r>
            <a:r>
              <a:rPr lang="en-US" sz="1500" dirty="0">
                <a:effectLst/>
                <a:latin typeface="Calibri" panose="020F0502020204030204" pitchFamily="34" charset="0"/>
                <a:ea typeface="Calibri" panose="020F0502020204030204" pitchFamily="34" charset="0"/>
                <a:cs typeface="Calibri" panose="020F0502020204030204" pitchFamily="34" charset="0"/>
              </a:rPr>
              <a:t>e</a:t>
            </a:r>
            <a:r>
              <a:rPr lang="en-US" sz="1500" spc="-5" dirty="0">
                <a:effectLst/>
                <a:latin typeface="Calibri" panose="020F0502020204030204" pitchFamily="34" charset="0"/>
                <a:ea typeface="Calibri" panose="020F0502020204030204" pitchFamily="34" charset="0"/>
                <a:cs typeface="Calibri" panose="020F0502020204030204" pitchFamily="34" charset="0"/>
              </a:rPr>
              <a:t> </a:t>
            </a:r>
            <a:r>
              <a:rPr lang="en-US" sz="1500" dirty="0">
                <a:effectLst/>
                <a:latin typeface="Calibri" panose="020F0502020204030204" pitchFamily="34" charset="0"/>
                <a:ea typeface="Calibri" panose="020F0502020204030204" pitchFamily="34" charset="0"/>
                <a:cs typeface="Calibri" panose="020F0502020204030204" pitchFamily="34" charset="0"/>
              </a:rPr>
              <a:t>a</a:t>
            </a:r>
            <a:r>
              <a:rPr lang="en-US" sz="1500" spc="-5" dirty="0">
                <a:effectLst/>
                <a:latin typeface="Calibri" panose="020F0502020204030204" pitchFamily="34" charset="0"/>
                <a:ea typeface="Calibri" panose="020F0502020204030204" pitchFamily="34" charset="0"/>
                <a:cs typeface="Calibri" panose="020F0502020204030204" pitchFamily="34" charset="0"/>
              </a:rPr>
              <a:t>n</a:t>
            </a:r>
            <a:r>
              <a:rPr lang="en-US" sz="1500" dirty="0">
                <a:effectLst/>
                <a:latin typeface="Calibri" panose="020F0502020204030204" pitchFamily="34" charset="0"/>
                <a:ea typeface="Calibri" panose="020F0502020204030204" pitchFamily="34" charset="0"/>
                <a:cs typeface="Calibri" panose="020F0502020204030204" pitchFamily="34" charset="0"/>
              </a:rPr>
              <a:t>d</a:t>
            </a:r>
            <a:r>
              <a:rPr lang="en-US" sz="1500" spc="-15" dirty="0">
                <a:effectLst/>
                <a:latin typeface="Calibri" panose="020F0502020204030204" pitchFamily="34" charset="0"/>
                <a:ea typeface="Calibri" panose="020F0502020204030204" pitchFamily="34" charset="0"/>
                <a:cs typeface="Calibri" panose="020F0502020204030204" pitchFamily="34" charset="0"/>
              </a:rPr>
              <a:t> </a:t>
            </a:r>
            <a:r>
              <a:rPr lang="en-US" sz="1500" dirty="0">
                <a:effectLst/>
                <a:latin typeface="Calibri" panose="020F0502020204030204" pitchFamily="34" charset="0"/>
                <a:ea typeface="Calibri" panose="020F0502020204030204" pitchFamily="34" charset="0"/>
                <a:cs typeface="Calibri" panose="020F0502020204030204" pitchFamily="34" charset="0"/>
              </a:rPr>
              <a:t>R</a:t>
            </a:r>
            <a:r>
              <a:rPr lang="en-US" sz="1500" spc="-5" dirty="0">
                <a:effectLst/>
                <a:latin typeface="Calibri" panose="020F0502020204030204" pitchFamily="34" charset="0"/>
                <a:ea typeface="Calibri" panose="020F0502020204030204" pitchFamily="34" charset="0"/>
                <a:cs typeface="Calibri" panose="020F0502020204030204" pitchFamily="34" charset="0"/>
              </a:rPr>
              <a:t>oo</a:t>
            </a:r>
            <a:r>
              <a:rPr lang="en-US" sz="1500" dirty="0">
                <a:effectLst/>
                <a:latin typeface="Calibri" panose="020F0502020204030204" pitchFamily="34" charset="0"/>
                <a:ea typeface="Calibri" panose="020F0502020204030204" pitchFamily="34" charset="0"/>
                <a:cs typeface="Calibri" panose="020F0502020204030204" pitchFamily="34" charset="0"/>
              </a:rPr>
              <a:t>m</a:t>
            </a:r>
            <a:r>
              <a:rPr lang="en-US" sz="1500" spc="-5" dirty="0">
                <a:effectLst/>
                <a:latin typeface="Calibri" panose="020F0502020204030204" pitchFamily="34" charset="0"/>
                <a:ea typeface="Calibri" panose="020F0502020204030204" pitchFamily="34" charset="0"/>
                <a:cs typeface="Calibri" panose="020F0502020204030204" pitchFamily="34" charset="0"/>
              </a:rPr>
              <a:t> </a:t>
            </a:r>
            <a:r>
              <a:rPr lang="en-US" sz="1500" spc="10" dirty="0">
                <a:effectLst/>
                <a:latin typeface="Calibri" panose="020F0502020204030204" pitchFamily="34" charset="0"/>
                <a:ea typeface="Calibri" panose="020F0502020204030204" pitchFamily="34" charset="0"/>
                <a:cs typeface="Calibri" panose="020F0502020204030204" pitchFamily="34" charset="0"/>
              </a:rPr>
              <a:t>A</a:t>
            </a:r>
            <a:r>
              <a:rPr lang="en-US" sz="1500" spc="-5" dirty="0">
                <a:effectLst/>
                <a:latin typeface="Calibri" panose="020F0502020204030204" pitchFamily="34" charset="0"/>
                <a:ea typeface="Calibri" panose="020F0502020204030204" pitchFamily="34" charset="0"/>
                <a:cs typeface="Calibri" panose="020F0502020204030204" pitchFamily="34" charset="0"/>
              </a:rPr>
              <a:t>n</a:t>
            </a:r>
            <a:r>
              <a:rPr lang="en-US" sz="1500" dirty="0">
                <a:effectLst/>
                <a:latin typeface="Calibri" panose="020F0502020204030204" pitchFamily="34" charset="0"/>
                <a:ea typeface="Calibri" panose="020F0502020204030204" pitchFamily="34" charset="0"/>
                <a:cs typeface="Calibri" panose="020F0502020204030204" pitchFamily="34" charset="0"/>
              </a:rPr>
              <a:t>a</a:t>
            </a:r>
            <a:r>
              <a:rPr lang="en-US" sz="1500" spc="10" dirty="0">
                <a:effectLst/>
                <a:latin typeface="Calibri" panose="020F0502020204030204" pitchFamily="34" charset="0"/>
                <a:ea typeface="Calibri" panose="020F0502020204030204" pitchFamily="34" charset="0"/>
                <a:cs typeface="Calibri" panose="020F0502020204030204" pitchFamily="34" charset="0"/>
              </a:rPr>
              <a:t>l</a:t>
            </a:r>
            <a:r>
              <a:rPr lang="en-US" sz="1500" spc="5" dirty="0">
                <a:effectLst/>
                <a:latin typeface="Calibri" panose="020F0502020204030204" pitchFamily="34" charset="0"/>
                <a:ea typeface="Calibri" panose="020F0502020204030204" pitchFamily="34" charset="0"/>
                <a:cs typeface="Calibri" panose="020F0502020204030204" pitchFamily="34" charset="0"/>
              </a:rPr>
              <a:t>y</a:t>
            </a:r>
            <a:r>
              <a:rPr lang="en-US" sz="1500" dirty="0">
                <a:effectLst/>
                <a:latin typeface="Calibri" panose="020F0502020204030204" pitchFamily="34" charset="0"/>
                <a:ea typeface="Calibri" panose="020F0502020204030204" pitchFamily="34" charset="0"/>
                <a:cs typeface="Calibri" panose="020F0502020204030204" pitchFamily="34" charset="0"/>
              </a:rPr>
              <a:t>s</a:t>
            </a:r>
            <a:r>
              <a:rPr lang="en-US" sz="1500" spc="10" dirty="0">
                <a:effectLst/>
                <a:latin typeface="Calibri" panose="020F0502020204030204" pitchFamily="34" charset="0"/>
                <a:ea typeface="Calibri" panose="020F0502020204030204" pitchFamily="34" charset="0"/>
                <a:cs typeface="Calibri" panose="020F0502020204030204" pitchFamily="34" charset="0"/>
              </a:rPr>
              <a:t>i</a:t>
            </a:r>
            <a:r>
              <a:rPr lang="en-US" sz="1500" dirty="0">
                <a:effectLst/>
                <a:latin typeface="Calibri" panose="020F0502020204030204" pitchFamily="34" charset="0"/>
                <a:ea typeface="Calibri" panose="020F0502020204030204" pitchFamily="34" charset="0"/>
                <a:cs typeface="Calibri" panose="020F0502020204030204" pitchFamily="34" charset="0"/>
              </a:rPr>
              <a:t>s:</a:t>
            </a:r>
            <a:endParaRPr lang="en-US" sz="15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ts val="700"/>
              </a:lnSpc>
              <a:spcBef>
                <a:spcPts val="45"/>
              </a:spcBef>
              <a:spcAft>
                <a:spcPts val="0"/>
              </a:spcAft>
            </a:pPr>
            <a:r>
              <a:rPr lang="en-US" sz="1500" dirty="0">
                <a:effectLst/>
                <a:latin typeface="Calibri" panose="020F0502020204030204" pitchFamily="34" charset="0"/>
                <a:ea typeface="Times New Roman" panose="02020603050405020304" pitchFamily="18" charset="0"/>
                <a:cs typeface="Calibri" panose="020F0502020204030204" pitchFamily="34" charset="0"/>
              </a:rPr>
              <a:t> </a:t>
            </a:r>
          </a:p>
          <a:p>
            <a:pPr marL="294640" marR="0">
              <a:spcBef>
                <a:spcPts val="0"/>
              </a:spcBef>
              <a:spcAft>
                <a:spcPts val="0"/>
              </a:spcAft>
            </a:pPr>
            <a:r>
              <a:rPr lang="en-US" sz="1500" dirty="0">
                <a:effectLst/>
                <a:latin typeface="Calibri" panose="020F0502020204030204" pitchFamily="34" charset="0"/>
                <a:ea typeface="Calibri" panose="020F0502020204030204" pitchFamily="34" charset="0"/>
                <a:cs typeface="Calibri" panose="020F0502020204030204" pitchFamily="34" charset="0"/>
              </a:rPr>
              <a:t>-</a:t>
            </a:r>
            <a:r>
              <a:rPr lang="en-US" sz="1500" spc="-10" dirty="0">
                <a:effectLst/>
                <a:latin typeface="Calibri" panose="020F0502020204030204" pitchFamily="34" charset="0"/>
                <a:ea typeface="Calibri" panose="020F0502020204030204" pitchFamily="34" charset="0"/>
                <a:cs typeface="Calibri" panose="020F0502020204030204" pitchFamily="34" charset="0"/>
              </a:rPr>
              <a:t> </a:t>
            </a:r>
            <a:r>
              <a:rPr lang="en-US" sz="1500" spc="10" dirty="0">
                <a:effectLst/>
                <a:latin typeface="Calibri" panose="020F0502020204030204" pitchFamily="34" charset="0"/>
                <a:ea typeface="Calibri" panose="020F0502020204030204" pitchFamily="34" charset="0"/>
                <a:cs typeface="Calibri" panose="020F0502020204030204" pitchFamily="34" charset="0"/>
              </a:rPr>
              <a:t>Analyze</a:t>
            </a:r>
            <a:r>
              <a:rPr lang="en-US" sz="1500" spc="-5" dirty="0">
                <a:effectLst/>
                <a:latin typeface="Calibri" panose="020F0502020204030204" pitchFamily="34" charset="0"/>
                <a:ea typeface="Calibri" panose="020F0502020204030204" pitchFamily="34" charset="0"/>
                <a:cs typeface="Calibri" panose="020F0502020204030204" pitchFamily="34" charset="0"/>
              </a:rPr>
              <a:t> </a:t>
            </a:r>
            <a:r>
              <a:rPr lang="en-US" sz="1500" spc="-10" dirty="0">
                <a:effectLst/>
                <a:latin typeface="Calibri" panose="020F0502020204030204" pitchFamily="34" charset="0"/>
                <a:ea typeface="Calibri" panose="020F0502020204030204" pitchFamily="34" charset="0"/>
                <a:cs typeface="Calibri" panose="020F0502020204030204" pitchFamily="34" charset="0"/>
              </a:rPr>
              <a:t>t</a:t>
            </a:r>
            <a:r>
              <a:rPr lang="en-US" sz="1500" spc="-5" dirty="0">
                <a:effectLst/>
                <a:latin typeface="Calibri" panose="020F0502020204030204" pitchFamily="34" charset="0"/>
                <a:ea typeface="Calibri" panose="020F0502020204030204" pitchFamily="34" charset="0"/>
                <a:cs typeface="Calibri" panose="020F0502020204030204" pitchFamily="34" charset="0"/>
              </a:rPr>
              <a:t>h</a:t>
            </a:r>
            <a:r>
              <a:rPr lang="en-US" sz="1500" dirty="0">
                <a:effectLst/>
                <a:latin typeface="Calibri" panose="020F0502020204030204" pitchFamily="34" charset="0"/>
                <a:ea typeface="Calibri" panose="020F0502020204030204" pitchFamily="34" charset="0"/>
                <a:cs typeface="Calibri" panose="020F0502020204030204" pitchFamily="34" charset="0"/>
              </a:rPr>
              <a:t>e</a:t>
            </a:r>
            <a:r>
              <a:rPr lang="en-US" sz="1500" spc="-5" dirty="0">
                <a:effectLst/>
                <a:latin typeface="Calibri" panose="020F0502020204030204" pitchFamily="34" charset="0"/>
                <a:ea typeface="Calibri" panose="020F0502020204030204" pitchFamily="34" charset="0"/>
                <a:cs typeface="Calibri" panose="020F0502020204030204" pitchFamily="34" charset="0"/>
              </a:rPr>
              <a:t> d</a:t>
            </a:r>
            <a:r>
              <a:rPr lang="en-US" sz="1500" spc="10" dirty="0">
                <a:effectLst/>
                <a:latin typeface="Calibri" panose="020F0502020204030204" pitchFamily="34" charset="0"/>
                <a:ea typeface="Calibri" panose="020F0502020204030204" pitchFamily="34" charset="0"/>
                <a:cs typeface="Calibri" panose="020F0502020204030204" pitchFamily="34" charset="0"/>
              </a:rPr>
              <a:t>i</a:t>
            </a:r>
            <a:r>
              <a:rPr lang="en-US" sz="1500" dirty="0">
                <a:effectLst/>
                <a:latin typeface="Calibri" panose="020F0502020204030204" pitchFamily="34" charset="0"/>
                <a:ea typeface="Calibri" panose="020F0502020204030204" pitchFamily="34" charset="0"/>
                <a:cs typeface="Calibri" panose="020F0502020204030204" pitchFamily="34" charset="0"/>
              </a:rPr>
              <a:t>s</a:t>
            </a:r>
            <a:r>
              <a:rPr lang="en-US" sz="1500" spc="-10" dirty="0">
                <a:effectLst/>
                <a:latin typeface="Calibri" panose="020F0502020204030204" pitchFamily="34" charset="0"/>
                <a:ea typeface="Calibri" panose="020F0502020204030204" pitchFamily="34" charset="0"/>
                <a:cs typeface="Calibri" panose="020F0502020204030204" pitchFamily="34" charset="0"/>
              </a:rPr>
              <a:t>t</a:t>
            </a:r>
            <a:r>
              <a:rPr lang="en-US" sz="1500" dirty="0">
                <a:effectLst/>
                <a:latin typeface="Calibri" panose="020F0502020204030204" pitchFamily="34" charset="0"/>
                <a:ea typeface="Calibri" panose="020F0502020204030204" pitchFamily="34" charset="0"/>
                <a:cs typeface="Calibri" panose="020F0502020204030204" pitchFamily="34" charset="0"/>
              </a:rPr>
              <a:t>r</a:t>
            </a:r>
            <a:r>
              <a:rPr lang="en-US" sz="1500" spc="10" dirty="0">
                <a:effectLst/>
                <a:latin typeface="Calibri" panose="020F0502020204030204" pitchFamily="34" charset="0"/>
                <a:ea typeface="Calibri" panose="020F0502020204030204" pitchFamily="34" charset="0"/>
                <a:cs typeface="Calibri" panose="020F0502020204030204" pitchFamily="34" charset="0"/>
              </a:rPr>
              <a:t>i</a:t>
            </a:r>
            <a:r>
              <a:rPr lang="en-US" sz="1500" spc="-5" dirty="0">
                <a:effectLst/>
                <a:latin typeface="Calibri" panose="020F0502020204030204" pitchFamily="34" charset="0"/>
                <a:ea typeface="Calibri" panose="020F0502020204030204" pitchFamily="34" charset="0"/>
                <a:cs typeface="Calibri" panose="020F0502020204030204" pitchFamily="34" charset="0"/>
              </a:rPr>
              <a:t>bu</a:t>
            </a:r>
            <a:r>
              <a:rPr lang="en-US" sz="1500" spc="-10" dirty="0">
                <a:effectLst/>
                <a:latin typeface="Calibri" panose="020F0502020204030204" pitchFamily="34" charset="0"/>
                <a:ea typeface="Calibri" panose="020F0502020204030204" pitchFamily="34" charset="0"/>
                <a:cs typeface="Calibri" panose="020F0502020204030204" pitchFamily="34" charset="0"/>
              </a:rPr>
              <a:t>t</a:t>
            </a:r>
            <a:r>
              <a:rPr lang="en-US" sz="1500" spc="10" dirty="0">
                <a:effectLst/>
                <a:latin typeface="Calibri" panose="020F0502020204030204" pitchFamily="34" charset="0"/>
                <a:ea typeface="Calibri" panose="020F0502020204030204" pitchFamily="34" charset="0"/>
                <a:cs typeface="Calibri" panose="020F0502020204030204" pitchFamily="34" charset="0"/>
              </a:rPr>
              <a:t>i</a:t>
            </a:r>
            <a:r>
              <a:rPr lang="en-US" sz="1500" spc="-5" dirty="0">
                <a:effectLst/>
                <a:latin typeface="Calibri" panose="020F0502020204030204" pitchFamily="34" charset="0"/>
                <a:ea typeface="Calibri" panose="020F0502020204030204" pitchFamily="34" charset="0"/>
                <a:cs typeface="Calibri" panose="020F0502020204030204" pitchFamily="34" charset="0"/>
              </a:rPr>
              <a:t>o</a:t>
            </a:r>
            <a:r>
              <a:rPr lang="en-US" sz="1500" dirty="0">
                <a:effectLst/>
                <a:latin typeface="Calibri" panose="020F0502020204030204" pitchFamily="34" charset="0"/>
                <a:ea typeface="Calibri" panose="020F0502020204030204" pitchFamily="34" charset="0"/>
                <a:cs typeface="Calibri" panose="020F0502020204030204" pitchFamily="34" charset="0"/>
              </a:rPr>
              <a:t>n</a:t>
            </a:r>
            <a:r>
              <a:rPr lang="en-US" sz="1500" spc="-15" dirty="0">
                <a:effectLst/>
                <a:latin typeface="Calibri" panose="020F0502020204030204" pitchFamily="34" charset="0"/>
                <a:ea typeface="Calibri" panose="020F0502020204030204" pitchFamily="34" charset="0"/>
                <a:cs typeface="Calibri" panose="020F0502020204030204" pitchFamily="34" charset="0"/>
              </a:rPr>
              <a:t> </a:t>
            </a:r>
            <a:r>
              <a:rPr lang="en-US" sz="1500" spc="-5" dirty="0">
                <a:effectLst/>
                <a:latin typeface="Calibri" panose="020F0502020204030204" pitchFamily="34" charset="0"/>
                <a:ea typeface="Calibri" panose="020F0502020204030204" pitchFamily="34" charset="0"/>
                <a:cs typeface="Calibri" panose="020F0502020204030204" pitchFamily="34" charset="0"/>
              </a:rPr>
              <a:t>o</a:t>
            </a:r>
            <a:r>
              <a:rPr lang="en-US" sz="1500" dirty="0">
                <a:effectLst/>
                <a:latin typeface="Calibri" panose="020F0502020204030204" pitchFamily="34" charset="0"/>
                <a:ea typeface="Calibri" panose="020F0502020204030204" pitchFamily="34" charset="0"/>
                <a:cs typeface="Calibri" panose="020F0502020204030204" pitchFamily="34" charset="0"/>
              </a:rPr>
              <a:t>f</a:t>
            </a:r>
            <a:r>
              <a:rPr lang="en-US" sz="1500" spc="15" dirty="0">
                <a:effectLst/>
                <a:latin typeface="Calibri" panose="020F0502020204030204" pitchFamily="34" charset="0"/>
                <a:ea typeface="Calibri" panose="020F0502020204030204" pitchFamily="34" charset="0"/>
                <a:cs typeface="Calibri" panose="020F0502020204030204" pitchFamily="34" charset="0"/>
              </a:rPr>
              <a:t> </a:t>
            </a:r>
            <a:r>
              <a:rPr lang="en-US" sz="1500" spc="-5" dirty="0">
                <a:effectLst/>
                <a:latin typeface="Calibri" panose="020F0502020204030204" pitchFamily="34" charset="0"/>
                <a:ea typeface="Calibri" panose="020F0502020204030204" pitchFamily="34" charset="0"/>
                <a:cs typeface="Calibri" panose="020F0502020204030204" pitchFamily="34" charset="0"/>
              </a:rPr>
              <a:t>p</a:t>
            </a:r>
            <a:r>
              <a:rPr lang="en-US" sz="1500" dirty="0">
                <a:effectLst/>
                <a:latin typeface="Calibri" panose="020F0502020204030204" pitchFamily="34" charset="0"/>
                <a:ea typeface="Calibri" panose="020F0502020204030204" pitchFamily="34" charset="0"/>
                <a:cs typeface="Calibri" panose="020F0502020204030204" pitchFamily="34" charset="0"/>
              </a:rPr>
              <a:t>r</a:t>
            </a:r>
            <a:r>
              <a:rPr lang="en-US" sz="1500" spc="-5" dirty="0">
                <a:effectLst/>
                <a:latin typeface="Calibri" panose="020F0502020204030204" pitchFamily="34" charset="0"/>
                <a:ea typeface="Calibri" panose="020F0502020204030204" pitchFamily="34" charset="0"/>
                <a:cs typeface="Calibri" panose="020F0502020204030204" pitchFamily="34" charset="0"/>
              </a:rPr>
              <a:t>op</a:t>
            </a:r>
            <a:r>
              <a:rPr lang="en-US" sz="1500" dirty="0">
                <a:effectLst/>
                <a:latin typeface="Calibri" panose="020F0502020204030204" pitchFamily="34" charset="0"/>
                <a:ea typeface="Calibri" panose="020F0502020204030204" pitchFamily="34" charset="0"/>
                <a:cs typeface="Calibri" panose="020F0502020204030204" pitchFamily="34" charset="0"/>
              </a:rPr>
              <a:t>er</a:t>
            </a:r>
            <a:r>
              <a:rPr lang="en-US" sz="1500" spc="-10" dirty="0">
                <a:effectLst/>
                <a:latin typeface="Calibri" panose="020F0502020204030204" pitchFamily="34" charset="0"/>
                <a:ea typeface="Calibri" panose="020F0502020204030204" pitchFamily="34" charset="0"/>
                <a:cs typeface="Calibri" panose="020F0502020204030204" pitchFamily="34" charset="0"/>
              </a:rPr>
              <a:t>t</a:t>
            </a:r>
            <a:r>
              <a:rPr lang="en-US" sz="1500" dirty="0">
                <a:effectLst/>
                <a:latin typeface="Calibri" panose="020F0502020204030204" pitchFamily="34" charset="0"/>
                <a:ea typeface="Calibri" panose="020F0502020204030204" pitchFamily="34" charset="0"/>
                <a:cs typeface="Calibri" panose="020F0502020204030204" pitchFamily="34" charset="0"/>
              </a:rPr>
              <a:t>y</a:t>
            </a:r>
            <a:r>
              <a:rPr lang="en-US" sz="1500" spc="-5" dirty="0">
                <a:effectLst/>
                <a:latin typeface="Calibri" panose="020F0502020204030204" pitchFamily="34" charset="0"/>
                <a:ea typeface="Calibri" panose="020F0502020204030204" pitchFamily="34" charset="0"/>
                <a:cs typeface="Calibri" panose="020F0502020204030204" pitchFamily="34" charset="0"/>
              </a:rPr>
              <a:t> </a:t>
            </a:r>
            <a:r>
              <a:rPr lang="en-US" sz="1500" spc="-10" dirty="0">
                <a:effectLst/>
                <a:latin typeface="Calibri" panose="020F0502020204030204" pitchFamily="34" charset="0"/>
                <a:ea typeface="Calibri" panose="020F0502020204030204" pitchFamily="34" charset="0"/>
                <a:cs typeface="Calibri" panose="020F0502020204030204" pitchFamily="34" charset="0"/>
              </a:rPr>
              <a:t>t</a:t>
            </a:r>
            <a:r>
              <a:rPr lang="en-US" sz="1500" spc="5" dirty="0">
                <a:effectLst/>
                <a:latin typeface="Calibri" panose="020F0502020204030204" pitchFamily="34" charset="0"/>
                <a:ea typeface="Calibri" panose="020F0502020204030204" pitchFamily="34" charset="0"/>
                <a:cs typeface="Calibri" panose="020F0502020204030204" pitchFamily="34" charset="0"/>
              </a:rPr>
              <a:t>y</a:t>
            </a:r>
            <a:r>
              <a:rPr lang="en-US" sz="1500" spc="-5" dirty="0">
                <a:effectLst/>
                <a:latin typeface="Calibri" panose="020F0502020204030204" pitchFamily="34" charset="0"/>
                <a:ea typeface="Calibri" panose="020F0502020204030204" pitchFamily="34" charset="0"/>
                <a:cs typeface="Calibri" panose="020F0502020204030204" pitchFamily="34" charset="0"/>
              </a:rPr>
              <a:t>p</a:t>
            </a:r>
            <a:r>
              <a:rPr lang="en-US" sz="1500" dirty="0">
                <a:effectLst/>
                <a:latin typeface="Calibri" panose="020F0502020204030204" pitchFamily="34" charset="0"/>
                <a:ea typeface="Calibri" panose="020F0502020204030204" pitchFamily="34" charset="0"/>
                <a:cs typeface="Calibri" panose="020F0502020204030204" pitchFamily="34" charset="0"/>
              </a:rPr>
              <a:t>es</a:t>
            </a:r>
            <a:r>
              <a:rPr lang="en-US" sz="1500" spc="-5" dirty="0">
                <a:effectLst/>
                <a:latin typeface="Calibri" panose="020F0502020204030204" pitchFamily="34" charset="0"/>
                <a:ea typeface="Calibri" panose="020F0502020204030204" pitchFamily="34" charset="0"/>
                <a:cs typeface="Calibri" panose="020F0502020204030204" pitchFamily="34" charset="0"/>
              </a:rPr>
              <a:t> </a:t>
            </a:r>
            <a:r>
              <a:rPr lang="en-US" sz="1500" dirty="0">
                <a:effectLst/>
                <a:latin typeface="Calibri" panose="020F0502020204030204" pitchFamily="34" charset="0"/>
                <a:ea typeface="Calibri" panose="020F0502020204030204" pitchFamily="34" charset="0"/>
                <a:cs typeface="Calibri" panose="020F0502020204030204" pitchFamily="34" charset="0"/>
              </a:rPr>
              <a:t>a</a:t>
            </a:r>
            <a:r>
              <a:rPr lang="en-US" sz="1500" spc="-5" dirty="0">
                <a:effectLst/>
                <a:latin typeface="Calibri" panose="020F0502020204030204" pitchFamily="34" charset="0"/>
                <a:ea typeface="Calibri" panose="020F0502020204030204" pitchFamily="34" charset="0"/>
                <a:cs typeface="Calibri" panose="020F0502020204030204" pitchFamily="34" charset="0"/>
              </a:rPr>
              <a:t>n</a:t>
            </a:r>
            <a:r>
              <a:rPr lang="en-US" sz="1500" dirty="0">
                <a:effectLst/>
                <a:latin typeface="Calibri" panose="020F0502020204030204" pitchFamily="34" charset="0"/>
                <a:ea typeface="Calibri" panose="020F0502020204030204" pitchFamily="34" charset="0"/>
                <a:cs typeface="Calibri" panose="020F0502020204030204" pitchFamily="34" charset="0"/>
              </a:rPr>
              <a:t>d</a:t>
            </a:r>
            <a:r>
              <a:rPr lang="en-US" sz="1500" spc="10" dirty="0">
                <a:effectLst/>
                <a:latin typeface="Calibri" panose="020F0502020204030204" pitchFamily="34" charset="0"/>
                <a:ea typeface="Calibri" panose="020F0502020204030204" pitchFamily="34" charset="0"/>
                <a:cs typeface="Calibri" panose="020F0502020204030204" pitchFamily="34" charset="0"/>
              </a:rPr>
              <a:t> </a:t>
            </a:r>
            <a:r>
              <a:rPr lang="en-US" sz="1500" dirty="0">
                <a:effectLst/>
                <a:latin typeface="Calibri" panose="020F0502020204030204" pitchFamily="34" charset="0"/>
                <a:ea typeface="Calibri" panose="020F0502020204030204" pitchFamily="34" charset="0"/>
                <a:cs typeface="Calibri" panose="020F0502020204030204" pitchFamily="34" charset="0"/>
              </a:rPr>
              <a:t>r</a:t>
            </a:r>
            <a:r>
              <a:rPr lang="en-US" sz="1500" spc="-5" dirty="0">
                <a:effectLst/>
                <a:latin typeface="Calibri" panose="020F0502020204030204" pitchFamily="34" charset="0"/>
                <a:ea typeface="Calibri" panose="020F0502020204030204" pitchFamily="34" charset="0"/>
                <a:cs typeface="Calibri" panose="020F0502020204030204" pitchFamily="34" charset="0"/>
              </a:rPr>
              <a:t>o</a:t>
            </a:r>
            <a:r>
              <a:rPr lang="en-US" sz="1500" spc="15" dirty="0">
                <a:effectLst/>
                <a:latin typeface="Calibri" panose="020F0502020204030204" pitchFamily="34" charset="0"/>
                <a:ea typeface="Calibri" panose="020F0502020204030204" pitchFamily="34" charset="0"/>
                <a:cs typeface="Calibri" panose="020F0502020204030204" pitchFamily="34" charset="0"/>
              </a:rPr>
              <a:t>o</a:t>
            </a:r>
            <a:r>
              <a:rPr lang="en-US" sz="1500" dirty="0">
                <a:effectLst/>
                <a:latin typeface="Calibri" panose="020F0502020204030204" pitchFamily="34" charset="0"/>
                <a:ea typeface="Calibri" panose="020F0502020204030204" pitchFamily="34" charset="0"/>
                <a:cs typeface="Calibri" panose="020F0502020204030204" pitchFamily="34" charset="0"/>
              </a:rPr>
              <a:t>m</a:t>
            </a:r>
            <a:r>
              <a:rPr lang="en-US" sz="1500" spc="-5" dirty="0">
                <a:effectLst/>
                <a:latin typeface="Calibri" panose="020F0502020204030204" pitchFamily="34" charset="0"/>
                <a:ea typeface="Calibri" panose="020F0502020204030204" pitchFamily="34" charset="0"/>
                <a:cs typeface="Calibri" panose="020F0502020204030204" pitchFamily="34" charset="0"/>
              </a:rPr>
              <a:t> </a:t>
            </a:r>
            <a:r>
              <a:rPr lang="en-US" sz="1500" spc="-10" dirty="0">
                <a:effectLst/>
                <a:latin typeface="Calibri" panose="020F0502020204030204" pitchFamily="34" charset="0"/>
                <a:ea typeface="Calibri" panose="020F0502020204030204" pitchFamily="34" charset="0"/>
                <a:cs typeface="Calibri" panose="020F0502020204030204" pitchFamily="34" charset="0"/>
              </a:rPr>
              <a:t>t</a:t>
            </a:r>
            <a:r>
              <a:rPr lang="en-US" sz="1500" spc="5" dirty="0">
                <a:effectLst/>
                <a:latin typeface="Calibri" panose="020F0502020204030204" pitchFamily="34" charset="0"/>
                <a:ea typeface="Calibri" panose="020F0502020204030204" pitchFamily="34" charset="0"/>
                <a:cs typeface="Calibri" panose="020F0502020204030204" pitchFamily="34" charset="0"/>
              </a:rPr>
              <a:t>y</a:t>
            </a:r>
            <a:r>
              <a:rPr lang="en-US" sz="1500" spc="-5" dirty="0">
                <a:effectLst/>
                <a:latin typeface="Calibri" panose="020F0502020204030204" pitchFamily="34" charset="0"/>
                <a:ea typeface="Calibri" panose="020F0502020204030204" pitchFamily="34" charset="0"/>
                <a:cs typeface="Calibri" panose="020F0502020204030204" pitchFamily="34" charset="0"/>
              </a:rPr>
              <a:t>p</a:t>
            </a:r>
            <a:r>
              <a:rPr lang="en-US" sz="1500" dirty="0">
                <a:effectLst/>
                <a:latin typeface="Calibri" panose="020F0502020204030204" pitchFamily="34" charset="0"/>
                <a:ea typeface="Calibri" panose="020F0502020204030204" pitchFamily="34" charset="0"/>
                <a:cs typeface="Calibri" panose="020F0502020204030204" pitchFamily="34" charset="0"/>
              </a:rPr>
              <a:t>es.</a:t>
            </a:r>
            <a:endParaRPr lang="en-US" sz="1500"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ts val="700"/>
              </a:lnSpc>
              <a:spcBef>
                <a:spcPts val="45"/>
              </a:spcBef>
              <a:spcAft>
                <a:spcPts val="0"/>
              </a:spcAft>
            </a:pPr>
            <a:r>
              <a:rPr lang="en-US" sz="1500" dirty="0">
                <a:effectLst/>
                <a:latin typeface="Calibri" panose="020F0502020204030204" pitchFamily="34" charset="0"/>
                <a:ea typeface="Times New Roman" panose="02020603050405020304" pitchFamily="18" charset="0"/>
                <a:cs typeface="Calibri" panose="020F0502020204030204" pitchFamily="34" charset="0"/>
              </a:rPr>
              <a:t> </a:t>
            </a:r>
          </a:p>
          <a:p>
            <a:pPr marL="294640" marR="0">
              <a:spcBef>
                <a:spcPts val="0"/>
              </a:spcBef>
              <a:spcAft>
                <a:spcPts val="0"/>
              </a:spcAft>
            </a:pPr>
            <a:r>
              <a:rPr lang="en-US" sz="1500" dirty="0">
                <a:effectLst/>
                <a:latin typeface="Calibri" panose="020F0502020204030204" pitchFamily="34" charset="0"/>
                <a:ea typeface="Calibri" panose="020F0502020204030204" pitchFamily="34" charset="0"/>
                <a:cs typeface="Calibri" panose="020F0502020204030204" pitchFamily="34" charset="0"/>
              </a:rPr>
              <a:t>-</a:t>
            </a:r>
            <a:r>
              <a:rPr lang="en-US" sz="1500" spc="15" dirty="0">
                <a:effectLst/>
                <a:latin typeface="Calibri" panose="020F0502020204030204" pitchFamily="34" charset="0"/>
                <a:ea typeface="Calibri" panose="020F0502020204030204" pitchFamily="34" charset="0"/>
                <a:cs typeface="Calibri" panose="020F0502020204030204" pitchFamily="34" charset="0"/>
              </a:rPr>
              <a:t> </a:t>
            </a:r>
            <a:r>
              <a:rPr lang="en-US" sz="1500" spc="-10" dirty="0">
                <a:effectLst/>
                <a:latin typeface="Calibri" panose="020F0502020204030204" pitchFamily="34" charset="0"/>
                <a:ea typeface="Calibri" panose="020F0502020204030204" pitchFamily="34" charset="0"/>
                <a:cs typeface="Calibri" panose="020F0502020204030204" pitchFamily="34" charset="0"/>
              </a:rPr>
              <a:t>E</a:t>
            </a:r>
            <a:r>
              <a:rPr lang="en-US" sz="1500" dirty="0">
                <a:effectLst/>
                <a:latin typeface="Calibri" panose="020F0502020204030204" pitchFamily="34" charset="0"/>
                <a:ea typeface="Calibri" panose="020F0502020204030204" pitchFamily="34" charset="0"/>
                <a:cs typeface="Calibri" panose="020F0502020204030204" pitchFamily="34" charset="0"/>
              </a:rPr>
              <a:t>xp</a:t>
            </a:r>
            <a:r>
              <a:rPr lang="en-US" sz="1500" spc="10" dirty="0">
                <a:effectLst/>
                <a:latin typeface="Calibri" panose="020F0502020204030204" pitchFamily="34" charset="0"/>
                <a:ea typeface="Calibri" panose="020F0502020204030204" pitchFamily="34" charset="0"/>
                <a:cs typeface="Calibri" panose="020F0502020204030204" pitchFamily="34" charset="0"/>
              </a:rPr>
              <a:t>l</a:t>
            </a:r>
            <a:r>
              <a:rPr lang="en-US" sz="1500" spc="-5" dirty="0">
                <a:effectLst/>
                <a:latin typeface="Calibri" panose="020F0502020204030204" pitchFamily="34" charset="0"/>
                <a:ea typeface="Calibri" panose="020F0502020204030204" pitchFamily="34" charset="0"/>
                <a:cs typeface="Calibri" panose="020F0502020204030204" pitchFamily="34" charset="0"/>
              </a:rPr>
              <a:t>o</a:t>
            </a:r>
            <a:r>
              <a:rPr lang="en-US" sz="1500" dirty="0">
                <a:effectLst/>
                <a:latin typeface="Calibri" panose="020F0502020204030204" pitchFamily="34" charset="0"/>
                <a:ea typeface="Calibri" panose="020F0502020204030204" pitchFamily="34" charset="0"/>
                <a:cs typeface="Calibri" panose="020F0502020204030204" pitchFamily="34" charset="0"/>
              </a:rPr>
              <a:t>re</a:t>
            </a:r>
            <a:r>
              <a:rPr lang="en-US" sz="1500" spc="-5" dirty="0">
                <a:effectLst/>
                <a:latin typeface="Calibri" panose="020F0502020204030204" pitchFamily="34" charset="0"/>
                <a:ea typeface="Calibri" panose="020F0502020204030204" pitchFamily="34" charset="0"/>
                <a:cs typeface="Calibri" panose="020F0502020204030204" pitchFamily="34" charset="0"/>
              </a:rPr>
              <a:t> </a:t>
            </a:r>
            <a:r>
              <a:rPr lang="en-US" sz="1500" spc="-10" dirty="0">
                <a:effectLst/>
                <a:latin typeface="Calibri" panose="020F0502020204030204" pitchFamily="34" charset="0"/>
                <a:ea typeface="Calibri" panose="020F0502020204030204" pitchFamily="34" charset="0"/>
                <a:cs typeface="Calibri" panose="020F0502020204030204" pitchFamily="34" charset="0"/>
              </a:rPr>
              <a:t>t</a:t>
            </a:r>
            <a:r>
              <a:rPr lang="en-US" sz="1500" dirty="0">
                <a:effectLst/>
                <a:latin typeface="Calibri" panose="020F0502020204030204" pitchFamily="34" charset="0"/>
                <a:ea typeface="Calibri" panose="020F0502020204030204" pitchFamily="34" charset="0"/>
                <a:cs typeface="Calibri" panose="020F0502020204030204" pitchFamily="34" charset="0"/>
              </a:rPr>
              <a:t>ren</a:t>
            </a:r>
            <a:r>
              <a:rPr lang="en-US" sz="1500" spc="-5" dirty="0">
                <a:effectLst/>
                <a:latin typeface="Calibri" panose="020F0502020204030204" pitchFamily="34" charset="0"/>
                <a:ea typeface="Calibri" panose="020F0502020204030204" pitchFamily="34" charset="0"/>
                <a:cs typeface="Calibri" panose="020F0502020204030204" pitchFamily="34" charset="0"/>
              </a:rPr>
              <a:t>d</a:t>
            </a:r>
            <a:r>
              <a:rPr lang="en-US" sz="1500" dirty="0">
                <a:effectLst/>
                <a:latin typeface="Calibri" panose="020F0502020204030204" pitchFamily="34" charset="0"/>
                <a:ea typeface="Calibri" panose="020F0502020204030204" pitchFamily="34" charset="0"/>
                <a:cs typeface="Calibri" panose="020F0502020204030204" pitchFamily="34" charset="0"/>
              </a:rPr>
              <a:t>s</a:t>
            </a:r>
            <a:r>
              <a:rPr lang="en-US" sz="1500" spc="-10" dirty="0">
                <a:effectLst/>
                <a:latin typeface="Calibri" panose="020F0502020204030204" pitchFamily="34" charset="0"/>
                <a:ea typeface="Calibri" panose="020F0502020204030204" pitchFamily="34" charset="0"/>
                <a:cs typeface="Calibri" panose="020F0502020204030204" pitchFamily="34" charset="0"/>
              </a:rPr>
              <a:t> </a:t>
            </a:r>
            <a:r>
              <a:rPr lang="en-US" sz="1500" spc="10" dirty="0">
                <a:effectLst/>
                <a:latin typeface="Calibri" panose="020F0502020204030204" pitchFamily="34" charset="0"/>
                <a:ea typeface="Calibri" panose="020F0502020204030204" pitchFamily="34" charset="0"/>
                <a:cs typeface="Calibri" panose="020F0502020204030204" pitchFamily="34" charset="0"/>
              </a:rPr>
              <a:t>i</a:t>
            </a:r>
            <a:r>
              <a:rPr lang="en-US" sz="1500" dirty="0">
                <a:effectLst/>
                <a:latin typeface="Calibri" panose="020F0502020204030204" pitchFamily="34" charset="0"/>
                <a:ea typeface="Calibri" panose="020F0502020204030204" pitchFamily="34" charset="0"/>
                <a:cs typeface="Calibri" panose="020F0502020204030204" pitchFamily="34" charset="0"/>
              </a:rPr>
              <a:t>n</a:t>
            </a:r>
            <a:r>
              <a:rPr lang="en-US" sz="1500" spc="-15" dirty="0">
                <a:effectLst/>
                <a:latin typeface="Calibri" panose="020F0502020204030204" pitchFamily="34" charset="0"/>
                <a:ea typeface="Calibri" panose="020F0502020204030204" pitchFamily="34" charset="0"/>
                <a:cs typeface="Calibri" panose="020F0502020204030204" pitchFamily="34" charset="0"/>
              </a:rPr>
              <a:t> </a:t>
            </a:r>
            <a:r>
              <a:rPr lang="en-US" sz="1500" spc="15" dirty="0">
                <a:effectLst/>
                <a:latin typeface="Calibri" panose="020F0502020204030204" pitchFamily="34" charset="0"/>
                <a:ea typeface="Calibri" panose="020F0502020204030204" pitchFamily="34" charset="0"/>
                <a:cs typeface="Calibri" panose="020F0502020204030204" pitchFamily="34" charset="0"/>
              </a:rPr>
              <a:t>t</a:t>
            </a:r>
            <a:r>
              <a:rPr lang="en-US" sz="1500" spc="-5" dirty="0">
                <a:effectLst/>
                <a:latin typeface="Calibri" panose="020F0502020204030204" pitchFamily="34" charset="0"/>
                <a:ea typeface="Calibri" panose="020F0502020204030204" pitchFamily="34" charset="0"/>
                <a:cs typeface="Calibri" panose="020F0502020204030204" pitchFamily="34" charset="0"/>
              </a:rPr>
              <a:t>h</a:t>
            </a:r>
            <a:r>
              <a:rPr lang="en-US" sz="1500" dirty="0">
                <a:effectLst/>
                <a:latin typeface="Calibri" panose="020F0502020204030204" pitchFamily="34" charset="0"/>
                <a:ea typeface="Calibri" panose="020F0502020204030204" pitchFamily="34" charset="0"/>
                <a:cs typeface="Calibri" panose="020F0502020204030204" pitchFamily="34" charset="0"/>
              </a:rPr>
              <a:t>e</a:t>
            </a:r>
            <a:r>
              <a:rPr lang="en-US" sz="1500" spc="-5" dirty="0">
                <a:effectLst/>
                <a:latin typeface="Calibri" panose="020F0502020204030204" pitchFamily="34" charset="0"/>
                <a:ea typeface="Calibri" panose="020F0502020204030204" pitchFamily="34" charset="0"/>
                <a:cs typeface="Calibri" panose="020F0502020204030204" pitchFamily="34" charset="0"/>
              </a:rPr>
              <a:t> popu</a:t>
            </a:r>
            <a:r>
              <a:rPr lang="en-US" sz="1500" spc="10" dirty="0">
                <a:effectLst/>
                <a:latin typeface="Calibri" panose="020F0502020204030204" pitchFamily="34" charset="0"/>
                <a:ea typeface="Calibri" panose="020F0502020204030204" pitchFamily="34" charset="0"/>
                <a:cs typeface="Calibri" panose="020F0502020204030204" pitchFamily="34" charset="0"/>
              </a:rPr>
              <a:t>l</a:t>
            </a:r>
            <a:r>
              <a:rPr lang="en-US" sz="1500" dirty="0">
                <a:effectLst/>
                <a:latin typeface="Calibri" panose="020F0502020204030204" pitchFamily="34" charset="0"/>
                <a:ea typeface="Calibri" panose="020F0502020204030204" pitchFamily="34" charset="0"/>
                <a:cs typeface="Calibri" panose="020F0502020204030204" pitchFamily="34" charset="0"/>
              </a:rPr>
              <a:t>ar</a:t>
            </a:r>
            <a:r>
              <a:rPr lang="en-US" sz="1500" spc="10" dirty="0">
                <a:effectLst/>
                <a:latin typeface="Calibri" panose="020F0502020204030204" pitchFamily="34" charset="0"/>
                <a:ea typeface="Calibri" panose="020F0502020204030204" pitchFamily="34" charset="0"/>
                <a:cs typeface="Calibri" panose="020F0502020204030204" pitchFamily="34" charset="0"/>
              </a:rPr>
              <a:t>i</a:t>
            </a:r>
            <a:r>
              <a:rPr lang="en-US" sz="1500" spc="-10" dirty="0">
                <a:effectLst/>
                <a:latin typeface="Calibri" panose="020F0502020204030204" pitchFamily="34" charset="0"/>
                <a:ea typeface="Calibri" panose="020F0502020204030204" pitchFamily="34" charset="0"/>
                <a:cs typeface="Calibri" panose="020F0502020204030204" pitchFamily="34" charset="0"/>
              </a:rPr>
              <a:t>t</a:t>
            </a:r>
            <a:r>
              <a:rPr lang="en-US" sz="1500" dirty="0">
                <a:effectLst/>
                <a:latin typeface="Calibri" panose="020F0502020204030204" pitchFamily="34" charset="0"/>
                <a:ea typeface="Calibri" panose="020F0502020204030204" pitchFamily="34" charset="0"/>
                <a:cs typeface="Calibri" panose="020F0502020204030204" pitchFamily="34" charset="0"/>
              </a:rPr>
              <a:t>y</a:t>
            </a:r>
            <a:r>
              <a:rPr lang="en-US" sz="1500" spc="-5" dirty="0">
                <a:effectLst/>
                <a:latin typeface="Calibri" panose="020F0502020204030204" pitchFamily="34" charset="0"/>
                <a:ea typeface="Calibri" panose="020F0502020204030204" pitchFamily="34" charset="0"/>
                <a:cs typeface="Calibri" panose="020F0502020204030204" pitchFamily="34" charset="0"/>
              </a:rPr>
              <a:t> o</a:t>
            </a:r>
            <a:r>
              <a:rPr lang="en-US" sz="1500" dirty="0">
                <a:effectLst/>
                <a:latin typeface="Calibri" panose="020F0502020204030204" pitchFamily="34" charset="0"/>
                <a:ea typeface="Calibri" panose="020F0502020204030204" pitchFamily="34" charset="0"/>
                <a:cs typeface="Calibri" panose="020F0502020204030204" pitchFamily="34" charset="0"/>
              </a:rPr>
              <a:t>f</a:t>
            </a:r>
            <a:r>
              <a:rPr lang="en-US" sz="1500" spc="-10" dirty="0">
                <a:effectLst/>
                <a:latin typeface="Calibri" panose="020F0502020204030204" pitchFamily="34" charset="0"/>
                <a:ea typeface="Calibri" panose="020F0502020204030204" pitchFamily="34" charset="0"/>
                <a:cs typeface="Calibri" panose="020F0502020204030204" pitchFamily="34" charset="0"/>
              </a:rPr>
              <a:t> </a:t>
            </a:r>
            <a:r>
              <a:rPr lang="en-US" sz="1500" dirty="0">
                <a:effectLst/>
                <a:latin typeface="Calibri" panose="020F0502020204030204" pitchFamily="34" charset="0"/>
                <a:ea typeface="Calibri" panose="020F0502020204030204" pitchFamily="34" charset="0"/>
                <a:cs typeface="Calibri" panose="020F0502020204030204" pitchFamily="34" charset="0"/>
              </a:rPr>
              <a:t>spe</a:t>
            </a:r>
            <a:r>
              <a:rPr lang="en-US" sz="1500" spc="-10" dirty="0">
                <a:effectLst/>
                <a:latin typeface="Calibri" panose="020F0502020204030204" pitchFamily="34" charset="0"/>
                <a:ea typeface="Calibri" panose="020F0502020204030204" pitchFamily="34" charset="0"/>
                <a:cs typeface="Calibri" panose="020F0502020204030204" pitchFamily="34" charset="0"/>
              </a:rPr>
              <a:t>c</a:t>
            </a:r>
            <a:r>
              <a:rPr lang="en-US" sz="1500" spc="10" dirty="0">
                <a:effectLst/>
                <a:latin typeface="Calibri" panose="020F0502020204030204" pitchFamily="34" charset="0"/>
                <a:ea typeface="Calibri" panose="020F0502020204030204" pitchFamily="34" charset="0"/>
                <a:cs typeface="Calibri" panose="020F0502020204030204" pitchFamily="34" charset="0"/>
              </a:rPr>
              <a:t>i</a:t>
            </a:r>
            <a:r>
              <a:rPr lang="en-US" sz="1500" dirty="0">
                <a:effectLst/>
                <a:latin typeface="Calibri" panose="020F0502020204030204" pitchFamily="34" charset="0"/>
                <a:ea typeface="Calibri" panose="020F0502020204030204" pitchFamily="34" charset="0"/>
                <a:cs typeface="Calibri" panose="020F0502020204030204" pitchFamily="34" charset="0"/>
              </a:rPr>
              <a:t>f</a:t>
            </a:r>
            <a:r>
              <a:rPr lang="en-US" sz="1500" spc="10" dirty="0">
                <a:effectLst/>
                <a:latin typeface="Calibri" panose="020F0502020204030204" pitchFamily="34" charset="0"/>
                <a:ea typeface="Calibri" panose="020F0502020204030204" pitchFamily="34" charset="0"/>
                <a:cs typeface="Calibri" panose="020F0502020204030204" pitchFamily="34" charset="0"/>
              </a:rPr>
              <a:t>i</a:t>
            </a:r>
            <a:r>
              <a:rPr lang="en-US" sz="1500" dirty="0">
                <a:effectLst/>
                <a:latin typeface="Calibri" panose="020F0502020204030204" pitchFamily="34" charset="0"/>
                <a:ea typeface="Calibri" panose="020F0502020204030204" pitchFamily="34" charset="0"/>
                <a:cs typeface="Calibri" panose="020F0502020204030204" pitchFamily="34" charset="0"/>
              </a:rPr>
              <a:t>c</a:t>
            </a:r>
            <a:r>
              <a:rPr lang="en-US" sz="1500" spc="-20" dirty="0">
                <a:effectLst/>
                <a:latin typeface="Calibri" panose="020F0502020204030204" pitchFamily="34" charset="0"/>
                <a:ea typeface="Calibri" panose="020F0502020204030204" pitchFamily="34" charset="0"/>
                <a:cs typeface="Calibri" panose="020F0502020204030204" pitchFamily="34" charset="0"/>
              </a:rPr>
              <a:t> </a:t>
            </a:r>
            <a:r>
              <a:rPr lang="en-US" sz="1500" dirty="0">
                <a:effectLst/>
                <a:latin typeface="Calibri" panose="020F0502020204030204" pitchFamily="34" charset="0"/>
                <a:ea typeface="Calibri" panose="020F0502020204030204" pitchFamily="34" charset="0"/>
                <a:cs typeface="Calibri" panose="020F0502020204030204" pitchFamily="34" charset="0"/>
              </a:rPr>
              <a:t>a</a:t>
            </a:r>
            <a:r>
              <a:rPr lang="en-US" sz="1500" spc="10" dirty="0">
                <a:effectLst/>
                <a:latin typeface="Calibri" panose="020F0502020204030204" pitchFamily="34" charset="0"/>
                <a:ea typeface="Calibri" panose="020F0502020204030204" pitchFamily="34" charset="0"/>
                <a:cs typeface="Calibri" panose="020F0502020204030204" pitchFamily="34" charset="0"/>
              </a:rPr>
              <a:t>c</a:t>
            </a:r>
            <a:r>
              <a:rPr lang="en-US" sz="1500" spc="-10" dirty="0">
                <a:effectLst/>
                <a:latin typeface="Calibri" panose="020F0502020204030204" pitchFamily="34" charset="0"/>
                <a:ea typeface="Calibri" panose="020F0502020204030204" pitchFamily="34" charset="0"/>
                <a:cs typeface="Calibri" panose="020F0502020204030204" pitchFamily="34" charset="0"/>
              </a:rPr>
              <a:t>c</a:t>
            </a:r>
            <a:r>
              <a:rPr lang="en-US" sz="1500" spc="-5" dirty="0">
                <a:effectLst/>
                <a:latin typeface="Calibri" panose="020F0502020204030204" pitchFamily="34" charset="0"/>
                <a:ea typeface="Calibri" panose="020F0502020204030204" pitchFamily="34" charset="0"/>
                <a:cs typeface="Calibri" panose="020F0502020204030204" pitchFamily="34" charset="0"/>
              </a:rPr>
              <a:t>o</a:t>
            </a:r>
            <a:r>
              <a:rPr lang="en-US" sz="1500" spc="5" dirty="0">
                <a:effectLst/>
                <a:latin typeface="Calibri" panose="020F0502020204030204" pitchFamily="34" charset="0"/>
                <a:ea typeface="Calibri" panose="020F0502020204030204" pitchFamily="34" charset="0"/>
                <a:cs typeface="Calibri" panose="020F0502020204030204" pitchFamily="34" charset="0"/>
              </a:rPr>
              <a:t>mm</a:t>
            </a:r>
            <a:r>
              <a:rPr lang="en-US" sz="1500" spc="-5" dirty="0">
                <a:effectLst/>
                <a:latin typeface="Calibri" panose="020F0502020204030204" pitchFamily="34" charset="0"/>
                <a:ea typeface="Calibri" panose="020F0502020204030204" pitchFamily="34" charset="0"/>
                <a:cs typeface="Calibri" panose="020F0502020204030204" pitchFamily="34" charset="0"/>
              </a:rPr>
              <a:t>od</a:t>
            </a:r>
            <a:r>
              <a:rPr lang="en-US" sz="1500" dirty="0">
                <a:effectLst/>
                <a:latin typeface="Calibri" panose="020F0502020204030204" pitchFamily="34" charset="0"/>
                <a:ea typeface="Calibri" panose="020F0502020204030204" pitchFamily="34" charset="0"/>
                <a:cs typeface="Calibri" panose="020F0502020204030204" pitchFamily="34" charset="0"/>
              </a:rPr>
              <a:t>a</a:t>
            </a:r>
            <a:r>
              <a:rPr lang="en-US" sz="1500" spc="-10" dirty="0">
                <a:effectLst/>
                <a:latin typeface="Calibri" panose="020F0502020204030204" pitchFamily="34" charset="0"/>
                <a:ea typeface="Calibri" panose="020F0502020204030204" pitchFamily="34" charset="0"/>
                <a:cs typeface="Calibri" panose="020F0502020204030204" pitchFamily="34" charset="0"/>
              </a:rPr>
              <a:t>t</a:t>
            </a:r>
            <a:r>
              <a:rPr lang="en-US" sz="1500" spc="10" dirty="0">
                <a:effectLst/>
                <a:latin typeface="Calibri" panose="020F0502020204030204" pitchFamily="34" charset="0"/>
                <a:ea typeface="Calibri" panose="020F0502020204030204" pitchFamily="34" charset="0"/>
                <a:cs typeface="Calibri" panose="020F0502020204030204" pitchFamily="34" charset="0"/>
              </a:rPr>
              <a:t>i</a:t>
            </a:r>
            <a:r>
              <a:rPr lang="en-US" sz="1500" spc="-5" dirty="0">
                <a:effectLst/>
                <a:latin typeface="Calibri" panose="020F0502020204030204" pitchFamily="34" charset="0"/>
                <a:ea typeface="Calibri" panose="020F0502020204030204" pitchFamily="34" charset="0"/>
                <a:cs typeface="Calibri" panose="020F0502020204030204" pitchFamily="34" charset="0"/>
              </a:rPr>
              <a:t>o</a:t>
            </a:r>
            <a:r>
              <a:rPr lang="en-US" sz="1500" dirty="0">
                <a:effectLst/>
                <a:latin typeface="Calibri" panose="020F0502020204030204" pitchFamily="34" charset="0"/>
                <a:ea typeface="Calibri" panose="020F0502020204030204" pitchFamily="34" charset="0"/>
                <a:cs typeface="Calibri" panose="020F0502020204030204" pitchFamily="34" charset="0"/>
              </a:rPr>
              <a:t>n</a:t>
            </a:r>
            <a:r>
              <a:rPr lang="en-US" sz="1500" spc="-15" dirty="0">
                <a:effectLst/>
                <a:latin typeface="Calibri" panose="020F0502020204030204" pitchFamily="34" charset="0"/>
                <a:ea typeface="Calibri" panose="020F0502020204030204" pitchFamily="34" charset="0"/>
                <a:cs typeface="Calibri" panose="020F0502020204030204" pitchFamily="34" charset="0"/>
              </a:rPr>
              <a:t> </a:t>
            </a:r>
            <a:r>
              <a:rPr lang="en-US" sz="1500" dirty="0">
                <a:effectLst/>
                <a:latin typeface="Calibri" panose="020F0502020204030204" pitchFamily="34" charset="0"/>
                <a:ea typeface="Calibri" panose="020F0502020204030204" pitchFamily="34" charset="0"/>
                <a:cs typeface="Calibri" panose="020F0502020204030204" pitchFamily="34" charset="0"/>
              </a:rPr>
              <a:t>se</a:t>
            </a:r>
            <a:r>
              <a:rPr lang="en-US" sz="1500" spc="-5" dirty="0">
                <a:effectLst/>
                <a:latin typeface="Calibri" panose="020F0502020204030204" pitchFamily="34" charset="0"/>
                <a:ea typeface="Calibri" panose="020F0502020204030204" pitchFamily="34" charset="0"/>
                <a:cs typeface="Calibri" panose="020F0502020204030204" pitchFamily="34" charset="0"/>
              </a:rPr>
              <a:t>tup</a:t>
            </a:r>
            <a:r>
              <a:rPr lang="en-US" sz="1500" dirty="0">
                <a:effectLst/>
                <a:latin typeface="Calibri" panose="020F0502020204030204" pitchFamily="34" charset="0"/>
                <a:ea typeface="Calibri" panose="020F0502020204030204" pitchFamily="34" charset="0"/>
                <a:cs typeface="Calibri" panose="020F0502020204030204" pitchFamily="34" charset="0"/>
              </a:rPr>
              <a:t>s.</a:t>
            </a:r>
            <a:endParaRPr lang="en-US" sz="1500" dirty="0">
              <a:effectLst/>
              <a:latin typeface="Calibri" panose="020F0502020204030204" pitchFamily="34" charset="0"/>
              <a:ea typeface="Times New Roman" panose="02020603050405020304" pitchFamily="18" charset="0"/>
              <a:cs typeface="Calibri" panose="020F0502020204030204" pitchFamily="34" charset="0"/>
            </a:endParaRPr>
          </a:p>
          <a:p>
            <a:pPr marL="203200" marR="0">
              <a:spcBef>
                <a:spcPts val="0"/>
              </a:spcBef>
              <a:spcAft>
                <a:spcPts val="0"/>
              </a:spcAft>
            </a:pPr>
            <a:endParaRPr lang="en-US" sz="1400" dirty="0">
              <a:effectLst/>
              <a:latin typeface="Times New Roman" panose="02020603050405020304" pitchFamily="18" charset="0"/>
              <a:ea typeface="Times New Roman" panose="02020603050405020304" pitchFamily="18" charset="0"/>
            </a:endParaRPr>
          </a:p>
          <a:p>
            <a:br>
              <a:rPr lang="en-US" sz="1800" dirty="0">
                <a:effectLst/>
                <a:latin typeface="Calibri" panose="020F0502020204030204" pitchFamily="34" charset="0"/>
                <a:ea typeface="Calibri" panose="020F0502020204030204" pitchFamily="34" charset="0"/>
              </a:rPr>
            </a:br>
            <a:endParaRPr lang="en-US" sz="1200" dirty="0">
              <a:latin typeface="Calibri" panose="020F0502020204030204" pitchFamily="34" charset="0"/>
              <a:cs typeface="Calibri" panose="020F0502020204030204" pitchFamily="34" charset="0"/>
            </a:endParaRPr>
          </a:p>
        </p:txBody>
      </p:sp>
      <p:pic>
        <p:nvPicPr>
          <p:cNvPr id="9" name="Video 8">
            <a:hlinkClick r:id="" action="ppaction://media"/>
            <a:extLst>
              <a:ext uri="{FF2B5EF4-FFF2-40B4-BE49-F238E27FC236}">
                <a16:creationId xmlns:a16="http://schemas.microsoft.com/office/drawing/2014/main" id="{4BD8DEF1-731B-AA77-9FA2-6F31A311920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74820820"/>
      </p:ext>
    </p:extLst>
  </p:cSld>
  <p:clrMapOvr>
    <a:masterClrMapping/>
  </p:clrMapOvr>
  <mc:AlternateContent xmlns:mc="http://schemas.openxmlformats.org/markup-compatibility/2006">
    <mc:Choice xmlns:p14="http://schemas.microsoft.com/office/powerpoint/2010/main" Requires="p14">
      <p:transition spd="slow" p14:dur="2000" advTm="18918"/>
    </mc:Choice>
    <mc:Fallback>
      <p:transition spd="slow" advTm="18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343E70-A00D-1859-07FC-EA0B669E9E5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Geographical Insights.</a:t>
            </a:r>
          </a:p>
        </p:txBody>
      </p:sp>
      <p:pic>
        <p:nvPicPr>
          <p:cNvPr id="5" name="Content Placeholder 4">
            <a:extLst>
              <a:ext uri="{FF2B5EF4-FFF2-40B4-BE49-F238E27FC236}">
                <a16:creationId xmlns:a16="http://schemas.microsoft.com/office/drawing/2014/main" id="{C2FD72DD-91A8-90BC-B85B-EB70F9BC87E6}"/>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4777316" y="1368198"/>
            <a:ext cx="6780700" cy="4119275"/>
          </a:xfrm>
          <a:prstGeom prst="rect">
            <a:avLst/>
          </a:prstGeom>
        </p:spPr>
      </p:pic>
      <p:pic>
        <p:nvPicPr>
          <p:cNvPr id="8" name="Video 7">
            <a:hlinkClick r:id="" action="ppaction://media"/>
            <a:extLst>
              <a:ext uri="{FF2B5EF4-FFF2-40B4-BE49-F238E27FC236}">
                <a16:creationId xmlns:a16="http://schemas.microsoft.com/office/drawing/2014/main" id="{D1A68B1C-40AF-A2F8-24C0-0E30D9A25CE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81602722"/>
      </p:ext>
    </p:extLst>
  </p:cSld>
  <p:clrMapOvr>
    <a:masterClrMapping/>
  </p:clrMapOvr>
  <mc:AlternateContent xmlns:mc="http://schemas.openxmlformats.org/markup-compatibility/2006">
    <mc:Choice xmlns:p14="http://schemas.microsoft.com/office/powerpoint/2010/main" Requires="p14">
      <p:transition spd="slow" p14:dur="2000" advTm="16145"/>
    </mc:Choice>
    <mc:Fallback>
      <p:transition spd="slow" advTm="16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A3FB78-660C-A608-0E28-3DD0DB8D5ED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Pricing &amp; Availability Analysis</a:t>
            </a:r>
          </a:p>
        </p:txBody>
      </p:sp>
      <p:pic>
        <p:nvPicPr>
          <p:cNvPr id="5" name="Content Placeholder 4">
            <a:extLst>
              <a:ext uri="{FF2B5EF4-FFF2-40B4-BE49-F238E27FC236}">
                <a16:creationId xmlns:a16="http://schemas.microsoft.com/office/drawing/2014/main" id="{77B1822F-48F6-F081-60DF-ABE95374BA3D}"/>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4777316" y="1402101"/>
            <a:ext cx="6780700" cy="4051468"/>
          </a:xfrm>
          <a:prstGeom prst="rect">
            <a:avLst/>
          </a:prstGeom>
        </p:spPr>
      </p:pic>
      <p:pic>
        <p:nvPicPr>
          <p:cNvPr id="8" name="Video 7">
            <a:hlinkClick r:id="" action="ppaction://media"/>
            <a:extLst>
              <a:ext uri="{FF2B5EF4-FFF2-40B4-BE49-F238E27FC236}">
                <a16:creationId xmlns:a16="http://schemas.microsoft.com/office/drawing/2014/main" id="{AFE74E23-00C2-2D8B-5473-BD7A1E3F499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128182"/>
      </p:ext>
    </p:extLst>
  </p:cSld>
  <p:clrMapOvr>
    <a:masterClrMapping/>
  </p:clrMapOvr>
  <mc:AlternateContent xmlns:mc="http://schemas.openxmlformats.org/markup-compatibility/2006">
    <mc:Choice xmlns:p14="http://schemas.microsoft.com/office/powerpoint/2010/main" Requires="p14">
      <p:transition spd="slow" p14:dur="2000" advTm="37050"/>
    </mc:Choice>
    <mc:Fallback>
      <p:transition spd="slow" advTm="37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7005D-DF47-0567-E47C-8E676772BBF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Host Performance</a:t>
            </a:r>
          </a:p>
        </p:txBody>
      </p:sp>
      <p:pic>
        <p:nvPicPr>
          <p:cNvPr id="5" name="Content Placeholder 4">
            <a:extLst>
              <a:ext uri="{FF2B5EF4-FFF2-40B4-BE49-F238E27FC236}">
                <a16:creationId xmlns:a16="http://schemas.microsoft.com/office/drawing/2014/main" id="{6FFBFB87-7B25-AB8E-BE5E-9DB5E2CF9B3C}"/>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4777316" y="1342770"/>
            <a:ext cx="6780700" cy="4170130"/>
          </a:xfrm>
          <a:prstGeom prst="rect">
            <a:avLst/>
          </a:prstGeom>
        </p:spPr>
      </p:pic>
      <p:pic>
        <p:nvPicPr>
          <p:cNvPr id="8" name="Video 7">
            <a:hlinkClick r:id="" action="ppaction://media"/>
            <a:extLst>
              <a:ext uri="{FF2B5EF4-FFF2-40B4-BE49-F238E27FC236}">
                <a16:creationId xmlns:a16="http://schemas.microsoft.com/office/drawing/2014/main" id="{DB4E9463-6529-61B2-C698-60F307ECA87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32708826"/>
      </p:ext>
    </p:extLst>
  </p:cSld>
  <p:clrMapOvr>
    <a:masterClrMapping/>
  </p:clrMapOvr>
  <mc:AlternateContent xmlns:mc="http://schemas.openxmlformats.org/markup-compatibility/2006">
    <mc:Choice xmlns:p14="http://schemas.microsoft.com/office/powerpoint/2010/main" Requires="p14">
      <p:transition spd="slow" p14:dur="2000" advTm="3227"/>
    </mc:Choice>
    <mc:Fallback>
      <p:transition spd="slow" advTm="3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EA315-9CAB-98A0-4698-ACDDF606CD4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Review Scores &amp; Guest Satisfaction.</a:t>
            </a:r>
          </a:p>
        </p:txBody>
      </p:sp>
      <p:pic>
        <p:nvPicPr>
          <p:cNvPr id="5" name="Content Placeholder 4">
            <a:extLst>
              <a:ext uri="{FF2B5EF4-FFF2-40B4-BE49-F238E27FC236}">
                <a16:creationId xmlns:a16="http://schemas.microsoft.com/office/drawing/2014/main" id="{2B6FBA24-45FF-4F0C-FE61-5F8448AA7919}"/>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4777316" y="1351246"/>
            <a:ext cx="6780700" cy="4153178"/>
          </a:xfrm>
          <a:prstGeom prst="rect">
            <a:avLst/>
          </a:prstGeom>
        </p:spPr>
      </p:pic>
      <p:pic>
        <p:nvPicPr>
          <p:cNvPr id="8" name="Video 7">
            <a:hlinkClick r:id="" action="ppaction://media"/>
            <a:extLst>
              <a:ext uri="{FF2B5EF4-FFF2-40B4-BE49-F238E27FC236}">
                <a16:creationId xmlns:a16="http://schemas.microsoft.com/office/drawing/2014/main" id="{296010C9-DD24-A935-2DB5-A7FC85391B9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434416"/>
      </p:ext>
    </p:extLst>
  </p:cSld>
  <p:clrMapOvr>
    <a:masterClrMapping/>
  </p:clrMapOvr>
  <mc:AlternateContent xmlns:mc="http://schemas.openxmlformats.org/markup-compatibility/2006">
    <mc:Choice xmlns:p14="http://schemas.microsoft.com/office/powerpoint/2010/main" Requires="p14">
      <p:transition spd="slow" p14:dur="2000" advTm="36154"/>
    </mc:Choice>
    <mc:Fallback>
      <p:transition spd="slow" advTm="36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764</TotalTime>
  <Words>985</Words>
  <Application>Microsoft Office PowerPoint</Application>
  <PresentationFormat>Widescreen</PresentationFormat>
  <Paragraphs>116</Paragraphs>
  <Slides>14</Slides>
  <Notes>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Times New Roman</vt:lpstr>
      <vt:lpstr>Wingdings</vt:lpstr>
      <vt:lpstr>Office Theme</vt:lpstr>
      <vt:lpstr>  Hotel Aggregator Analysis   by                    with Microsoft Power BI                Moses O. Kokumo </vt:lpstr>
      <vt:lpstr>Contents</vt:lpstr>
      <vt:lpstr>Introduction</vt:lpstr>
      <vt:lpstr>    Description of Data Set</vt:lpstr>
      <vt:lpstr>Project Objectives </vt:lpstr>
      <vt:lpstr>Geographical Insights.</vt:lpstr>
      <vt:lpstr>Pricing &amp; Availability Analysis</vt:lpstr>
      <vt:lpstr>Host Performance</vt:lpstr>
      <vt:lpstr>Review Scores &amp; Guest Satisfaction.</vt:lpstr>
      <vt:lpstr>Property Type and Room Analysis</vt:lpstr>
      <vt:lpstr>Findings</vt:lpstr>
      <vt:lpstr>Recommendations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Aggregator Analysis   by                    with Microsoft Power BI                Moses O. Kokumo</dc:title>
  <dc:creator>Kokumo Moses</dc:creator>
  <cp:lastModifiedBy>Kokumo Moses</cp:lastModifiedBy>
  <cp:revision>4</cp:revision>
  <dcterms:created xsi:type="dcterms:W3CDTF">2024-05-19T18:46:00Z</dcterms:created>
  <dcterms:modified xsi:type="dcterms:W3CDTF">2024-05-24T12:56:00Z</dcterms:modified>
</cp:coreProperties>
</file>